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7" r:id="rId2"/>
    <p:sldId id="258" r:id="rId3"/>
    <p:sldId id="325" r:id="rId4"/>
    <p:sldId id="333" r:id="rId5"/>
    <p:sldId id="324" r:id="rId6"/>
    <p:sldId id="260" r:id="rId7"/>
    <p:sldId id="261" r:id="rId8"/>
    <p:sldId id="329" r:id="rId9"/>
    <p:sldId id="313" r:id="rId10"/>
    <p:sldId id="264" r:id="rId11"/>
    <p:sldId id="330" r:id="rId12"/>
    <p:sldId id="265" r:id="rId13"/>
    <p:sldId id="335" r:id="rId14"/>
    <p:sldId id="266" r:id="rId15"/>
    <p:sldId id="267" r:id="rId16"/>
    <p:sldId id="268" r:id="rId17"/>
    <p:sldId id="312" r:id="rId18"/>
    <p:sldId id="269" r:id="rId19"/>
    <p:sldId id="341" r:id="rId20"/>
    <p:sldId id="336" r:id="rId21"/>
    <p:sldId id="279" r:id="rId22"/>
    <p:sldId id="311" r:id="rId23"/>
    <p:sldId id="278" r:id="rId24"/>
    <p:sldId id="310" r:id="rId25"/>
    <p:sldId id="270" r:id="rId26"/>
    <p:sldId id="277" r:id="rId27"/>
    <p:sldId id="271" r:id="rId28"/>
    <p:sldId id="272" r:id="rId29"/>
    <p:sldId id="273" r:id="rId30"/>
    <p:sldId id="305" r:id="rId31"/>
    <p:sldId id="276" r:id="rId32"/>
    <p:sldId id="342" r:id="rId33"/>
    <p:sldId id="331" r:id="rId34"/>
    <p:sldId id="343" r:id="rId35"/>
    <p:sldId id="345" r:id="rId36"/>
    <p:sldId id="339" r:id="rId37"/>
    <p:sldId id="299" r:id="rId38"/>
    <p:sldId id="303" r:id="rId39"/>
    <p:sldId id="318" r:id="rId40"/>
    <p:sldId id="319" r:id="rId41"/>
    <p:sldId id="320" r:id="rId42"/>
    <p:sldId id="321" r:id="rId43"/>
    <p:sldId id="322" r:id="rId44"/>
    <p:sldId id="350" r:id="rId45"/>
    <p:sldId id="355" r:id="rId46"/>
    <p:sldId id="356" r:id="rId47"/>
    <p:sldId id="357" r:id="rId48"/>
    <p:sldId id="358" r:id="rId49"/>
    <p:sldId id="359" r:id="rId50"/>
    <p:sldId id="360" r:id="rId51"/>
    <p:sldId id="314" r:id="rId52"/>
    <p:sldId id="338" r:id="rId53"/>
    <p:sldId id="337" r:id="rId54"/>
    <p:sldId id="317" r:id="rId5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6" autoAdjust="0"/>
    <p:restoredTop sz="86353" autoAdjust="0"/>
  </p:normalViewPr>
  <p:slideViewPr>
    <p:cSldViewPr>
      <p:cViewPr varScale="1">
        <p:scale>
          <a:sx n="72" d="100"/>
          <a:sy n="72" d="100"/>
        </p:scale>
        <p:origin x="1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2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GB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GB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GB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DFB59DD8-1C46-422E-9709-053D0081572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130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GB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GB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GB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D1A1B354-9F91-4DBD-AC6B-2107AED267E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261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2572F-2B57-4B70-B2FA-57A28CB94B27}" type="slidenum">
              <a:rPr lang="en-GB"/>
              <a:pPr/>
              <a:t>1</a:t>
            </a:fld>
            <a:endParaRPr lang="en-GB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C6AFA-02FD-4687-A23D-BDD8246957A0}" type="slidenum">
              <a:rPr lang="en-GB"/>
              <a:pPr/>
              <a:t>14</a:t>
            </a:fld>
            <a:endParaRPr lang="en-GB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6BB823-4A5A-4B0D-9C34-84F808E276A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34229B-A364-43BD-BEC4-E5C64958AA9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4F373B-1641-4E92-AEBA-CE197145865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423054-DF71-4F1A-A706-CDA7E76F1C6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F7B520-6788-4F7B-ACC1-C892BF68361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9F3523-7FBD-4FD8-AA1B-67348E0939B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F5963C-8BB1-4C0C-A6B0-CB6016AA2C2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49C059-63A5-4F78-905A-B3793AEEB04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9EE95E-DAD9-4317-8A8E-5055DA3D9E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4BFD00-9BBC-462B-83CC-3F99A8C79E6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E9CDB3-B9F0-40EB-96BF-96674EF2BB6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47E794-D720-4FD5-9461-25B0A700265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7D4F1441-6A2C-44DF-A1EB-43A05BE0685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3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PEPO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428736"/>
            <a:ext cx="5329237" cy="4860925"/>
          </a:xfrm>
          <a:prstGeom prst="rect">
            <a:avLst/>
          </a:prstGeom>
          <a:noFill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123728" y="1052736"/>
            <a:ext cx="5040313" cy="65690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ГБП ОУ Тверской технологический колледж</a:t>
            </a:r>
          </a:p>
          <a:p>
            <a:pPr algn="ctr"/>
            <a:endParaRPr lang="ru-RU" sz="1200" b="1" kern="1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Arial Black"/>
            </a:endParaRPr>
          </a:p>
          <a:p>
            <a:pPr algn="ctr"/>
            <a:r>
              <a:rPr lang="ru-RU" sz="24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ВВОДНЫЙ ИНСТРУКТАЖ </a:t>
            </a:r>
          </a:p>
          <a:p>
            <a:pPr algn="ctr"/>
            <a:r>
              <a:rPr lang="ru-RU" sz="12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ПО ОХРАНЕ ТРУДА ДЛЯ </a:t>
            </a:r>
            <a:r>
              <a:rPr lang="ru-RU" sz="17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обучающихся</a:t>
            </a:r>
            <a:endParaRPr lang="ru-RU" sz="12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Arial Black"/>
            </a:endParaRPr>
          </a:p>
        </p:txBody>
      </p:sp>
      <p:pic>
        <p:nvPicPr>
          <p:cNvPr id="3076" name="Picture 4" descr="CMEN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2852738"/>
            <a:ext cx="5878512" cy="3800475"/>
          </a:xfrm>
          <a:prstGeom prst="rect">
            <a:avLst/>
          </a:prstGeom>
          <a:noFill/>
        </p:spPr>
      </p:pic>
      <p:graphicFrame>
        <p:nvGraphicFramePr>
          <p:cNvPr id="3078" name="Rectangle 6"/>
          <p:cNvGraphicFramePr>
            <a:graphicFrameLocks/>
          </p:cNvGraphicFramePr>
          <p:nvPr/>
        </p:nvGraphicFramePr>
        <p:xfrm>
          <a:off x="1524000" y="1905000"/>
          <a:ext cx="6096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lip" r:id="rId6" imgW="0" imgH="0" progId="">
                  <p:embed/>
                </p:oleObj>
              </mc:Choice>
              <mc:Fallback>
                <p:oleObj name="Clip" r:id="rId6" imgW="0" imgH="0" progId="">
                  <p:embed/>
                  <p:pic>
                    <p:nvPicPr>
                      <p:cNvPr id="0" name="AutoShape 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05000"/>
                        <a:ext cx="6096000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79388" y="4508500"/>
            <a:ext cx="1747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advTm="9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209800" y="914400"/>
          <a:ext cx="5233988" cy="490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ClipArt" r:id="rId3" imgW="33653880" imgH="31596480" progId="">
                  <p:embed/>
                </p:oleObj>
              </mc:Choice>
              <mc:Fallback>
                <p:oleObj name="ClipArt" r:id="rId3" imgW="33653880" imgH="31596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914400"/>
                        <a:ext cx="5233988" cy="4900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642350" cy="4525963"/>
          </a:xfrm>
        </p:spPr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Свободно лежащие, незакрепленные провода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dirty="0">
                <a:latin typeface="Times New Roman" pitchFamily="18" charset="0"/>
                <a:cs typeface="Times New Roman" pitchFamily="18" charset="0"/>
              </a:rPr>
              <a:t>Это недооцененная опасность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dirty="0">
                <a:latin typeface="Times New Roman" pitchFamily="18" charset="0"/>
                <a:cs typeface="Times New Roman" pitchFamily="18" charset="0"/>
              </a:rPr>
              <a:t>Может быть причиной поражения электрическим током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dirty="0">
                <a:latin typeface="Times New Roman" pitchFamily="18" charset="0"/>
                <a:cs typeface="Times New Roman" pitchFamily="18" charset="0"/>
              </a:rPr>
              <a:t>Люди могут зацепить провод и «протащить» дорогостоящее оборудование со стола</a:t>
            </a:r>
          </a:p>
          <a:p>
            <a:pPr lvl="2"/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Создают атмосферу беспорядка на рабочем месте </a:t>
            </a:r>
          </a:p>
          <a:p>
            <a:pPr lvl="2">
              <a:buFontTx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2" algn="ctr"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Твоя обязанность сообщить в ИТ отдел о незакрепленных проводах!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Электрические провода и кабели</a:t>
            </a:r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7620000" cy="4297363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Неисправные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электровилки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розетки и электропроводка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причиной большего количества несчастных случаев, чем само оборудование.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Электробезопасность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213100"/>
            <a:ext cx="47244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/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Электробезопасность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964612" cy="4114800"/>
          </a:xfrm>
        </p:spPr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Необученный и неуполномоченный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 (студент)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имеет права осуществлять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либо действия в распределительных щитах и заниматься ремонтом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электрооборудования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algn="ctr"/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Электробезопасность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25538"/>
            <a:ext cx="8610600" cy="4114800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перегружай розетки. О возможности подключения дополнительных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электроприемников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интересуйся 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преподавателя ( Зав. общежитием).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провод или кабель очень теплый при прикосновении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 должен быть отключен. Незамедлительно проинформируй об этом непосредственного руководителя.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Кабели и удлинители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должны быть проложены под настилом пола в незащищенном исполнении.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5300663"/>
            <a:ext cx="14478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ru-RU" u="sng"/>
              <a:t>Электробезопасность</a:t>
            </a:r>
            <a:endParaRPr lang="en-US" u="sng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542089" cy="5256583"/>
          </a:xfrm>
        </p:spPr>
        <p:txBody>
          <a:bodyPr/>
          <a:lstStyle/>
          <a:p>
            <a:r>
              <a:rPr lang="ru-RU" sz="2400" dirty="0"/>
              <a:t>Запрещается применять подручные материалы (скотч, изолента) для соединения проводов с поврежденной изоляцией.</a:t>
            </a:r>
            <a:endParaRPr lang="en-US" sz="2400" dirty="0"/>
          </a:p>
          <a:p>
            <a:r>
              <a:rPr lang="ru-RU" sz="2400" dirty="0"/>
              <a:t>Ежедневно осуществляй визуальный контроль исправности розеток, вилок и электропроводки. О всех повреждениях сообщай непосредственному руководителю.</a:t>
            </a:r>
            <a:r>
              <a:rPr lang="en-US" sz="2400" dirty="0"/>
              <a:t> </a:t>
            </a:r>
          </a:p>
          <a:p>
            <a:r>
              <a:rPr lang="ru-RU" sz="2400" dirty="0"/>
              <a:t>Обращай внимание на</a:t>
            </a:r>
            <a:r>
              <a:rPr lang="en-US" sz="2400" dirty="0"/>
              <a:t>:</a:t>
            </a:r>
          </a:p>
          <a:p>
            <a:pPr lvl="1"/>
            <a:r>
              <a:rPr lang="ru-RU" sz="2400" dirty="0"/>
              <a:t>физическое повреждение кабеля</a:t>
            </a:r>
            <a:endParaRPr lang="en-US" sz="2400" dirty="0"/>
          </a:p>
          <a:p>
            <a:pPr lvl="1"/>
            <a:r>
              <a:rPr lang="ru-RU" sz="2400" dirty="0"/>
              <a:t>повреждение вилок</a:t>
            </a:r>
            <a:endParaRPr lang="en-US" sz="2400" dirty="0"/>
          </a:p>
          <a:p>
            <a:pPr lvl="1"/>
            <a:r>
              <a:rPr lang="ru-RU" sz="2400" dirty="0"/>
              <a:t>ненадежное соединение вилки с розеткой</a:t>
            </a:r>
            <a:endParaRPr lang="en-US" sz="2400" dirty="0"/>
          </a:p>
          <a:p>
            <a:r>
              <a:rPr lang="ru-RU" sz="2400" dirty="0"/>
              <a:t>Выключай оборудование перед извлечением вилки из розетки, перед уборкой и чисткой оборудования.</a:t>
            </a:r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36449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  <p:bldLst>
      <p:bldP spid="1229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Травмы спины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Травма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хроническая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острая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Последствия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Критичны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Снижение подвижности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Снижение объема выполненной работы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Снижение продуктивности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205038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3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Подъем тяжестей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6962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Пожалуйста, обращайте внимание на правила безопасности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подъеме тяжестей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вручную, чтобы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обезопасить себя и своих коллег;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иначе,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существует вероятность получения серьезной травмы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36576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9397" name="Picture 5" descr="CSAFE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381125"/>
            <a:ext cx="3932238" cy="5476875"/>
          </a:xfrm>
          <a:prstGeom prst="rect">
            <a:avLst/>
          </a:prstGeom>
          <a:noFill/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009650" y="303213"/>
            <a:ext cx="6381750" cy="4486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ru-RU" sz="3600" b="1" i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Используй корректные методы при поднятии тяжести!</a:t>
            </a:r>
            <a:endParaRPr lang="en-US" sz="3600" b="1" i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en-US" sz="3600" b="1" i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en-US" sz="3600" b="1" i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3600" b="1" i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Для снижения </a:t>
            </a:r>
          </a:p>
          <a:p>
            <a:pPr algn="just" eaLnBrk="0" hangingPunct="0"/>
            <a:r>
              <a:rPr lang="ru-RU" sz="3600" b="1" i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нагрузки на спину </a:t>
            </a:r>
          </a:p>
          <a:p>
            <a:pPr algn="just" eaLnBrk="0" hangingPunct="0"/>
            <a:r>
              <a:rPr lang="ru-RU" sz="3600" b="1" i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согни ноги в коленях!</a:t>
            </a:r>
            <a:endParaRPr lang="en-US" sz="3600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Безопасность колледжа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4488"/>
            <a:ext cx="5400684" cy="4411675"/>
          </a:xfrm>
        </p:spPr>
        <p:txBody>
          <a:bodyPr/>
          <a:lstStyle/>
          <a:p>
            <a:pPr lvl="1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каких-либо подозрениях в отношении посетителей колледжа или неизвестно кем оставленных предметах (свёртках), немедленно сообщать преподавателю, непосредственному руководителю!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Freeform 4"/>
          <p:cNvSpPr>
            <a:spLocks/>
          </p:cNvSpPr>
          <p:nvPr/>
        </p:nvSpPr>
        <p:spPr bwMode="auto">
          <a:xfrm>
            <a:off x="5867400" y="4221163"/>
            <a:ext cx="735013" cy="536575"/>
          </a:xfrm>
          <a:custGeom>
            <a:avLst/>
            <a:gdLst/>
            <a:ahLst/>
            <a:cxnLst>
              <a:cxn ang="0">
                <a:pos x="154" y="675"/>
              </a:cxn>
              <a:cxn ang="0">
                <a:pos x="177" y="662"/>
              </a:cxn>
              <a:cxn ang="0">
                <a:pos x="624" y="588"/>
              </a:cxn>
              <a:cxn ang="0">
                <a:pos x="614" y="510"/>
              </a:cxn>
              <a:cxn ang="0">
                <a:pos x="589" y="424"/>
              </a:cxn>
              <a:cxn ang="0">
                <a:pos x="584" y="402"/>
              </a:cxn>
              <a:cxn ang="0">
                <a:pos x="603" y="383"/>
              </a:cxn>
              <a:cxn ang="0">
                <a:pos x="624" y="388"/>
              </a:cxn>
              <a:cxn ang="0">
                <a:pos x="660" y="423"/>
              </a:cxn>
              <a:cxn ang="0">
                <a:pos x="699" y="459"/>
              </a:cxn>
              <a:cxn ang="0">
                <a:pos x="738" y="475"/>
              </a:cxn>
              <a:cxn ang="0">
                <a:pos x="775" y="476"/>
              </a:cxn>
              <a:cxn ang="0">
                <a:pos x="807" y="468"/>
              </a:cxn>
              <a:cxn ang="0">
                <a:pos x="842" y="449"/>
              </a:cxn>
              <a:cxn ang="0">
                <a:pos x="874" y="427"/>
              </a:cxn>
              <a:cxn ang="0">
                <a:pos x="909" y="401"/>
              </a:cxn>
              <a:cxn ang="0">
                <a:pos x="759" y="170"/>
              </a:cxn>
              <a:cxn ang="0">
                <a:pos x="720" y="172"/>
              </a:cxn>
              <a:cxn ang="0">
                <a:pos x="694" y="166"/>
              </a:cxn>
              <a:cxn ang="0">
                <a:pos x="670" y="143"/>
              </a:cxn>
              <a:cxn ang="0">
                <a:pos x="652" y="119"/>
              </a:cxn>
              <a:cxn ang="0">
                <a:pos x="626" y="92"/>
              </a:cxn>
              <a:cxn ang="0">
                <a:pos x="589" y="63"/>
              </a:cxn>
              <a:cxn ang="0">
                <a:pos x="533" y="31"/>
              </a:cxn>
              <a:cxn ang="0">
                <a:pos x="330" y="0"/>
              </a:cxn>
              <a:cxn ang="0">
                <a:pos x="232" y="42"/>
              </a:cxn>
              <a:cxn ang="0">
                <a:pos x="162" y="83"/>
              </a:cxn>
              <a:cxn ang="0">
                <a:pos x="116" y="126"/>
              </a:cxn>
              <a:cxn ang="0">
                <a:pos x="92" y="175"/>
              </a:cxn>
              <a:cxn ang="0">
                <a:pos x="80" y="229"/>
              </a:cxn>
              <a:cxn ang="0">
                <a:pos x="82" y="290"/>
              </a:cxn>
              <a:cxn ang="0">
                <a:pos x="89" y="361"/>
              </a:cxn>
              <a:cxn ang="0">
                <a:pos x="101" y="440"/>
              </a:cxn>
              <a:cxn ang="0">
                <a:pos x="68" y="487"/>
              </a:cxn>
              <a:cxn ang="0">
                <a:pos x="31" y="536"/>
              </a:cxn>
              <a:cxn ang="0">
                <a:pos x="3" y="579"/>
              </a:cxn>
              <a:cxn ang="0">
                <a:pos x="3" y="611"/>
              </a:cxn>
            </a:cxnLst>
            <a:rect l="0" t="0" r="r" b="b"/>
            <a:pathLst>
              <a:path w="926" h="675">
                <a:moveTo>
                  <a:pt x="3" y="611"/>
                </a:moveTo>
                <a:lnTo>
                  <a:pt x="154" y="675"/>
                </a:lnTo>
                <a:lnTo>
                  <a:pt x="175" y="603"/>
                </a:lnTo>
                <a:lnTo>
                  <a:pt x="177" y="662"/>
                </a:lnTo>
                <a:lnTo>
                  <a:pt x="663" y="652"/>
                </a:lnTo>
                <a:lnTo>
                  <a:pt x="624" y="588"/>
                </a:lnTo>
                <a:lnTo>
                  <a:pt x="616" y="548"/>
                </a:lnTo>
                <a:lnTo>
                  <a:pt x="614" y="510"/>
                </a:lnTo>
                <a:lnTo>
                  <a:pt x="606" y="468"/>
                </a:lnTo>
                <a:lnTo>
                  <a:pt x="589" y="424"/>
                </a:lnTo>
                <a:lnTo>
                  <a:pt x="584" y="413"/>
                </a:lnTo>
                <a:lnTo>
                  <a:pt x="584" y="402"/>
                </a:lnTo>
                <a:lnTo>
                  <a:pt x="586" y="393"/>
                </a:lnTo>
                <a:lnTo>
                  <a:pt x="603" y="383"/>
                </a:lnTo>
                <a:lnTo>
                  <a:pt x="613" y="384"/>
                </a:lnTo>
                <a:lnTo>
                  <a:pt x="624" y="388"/>
                </a:lnTo>
                <a:lnTo>
                  <a:pt x="636" y="397"/>
                </a:lnTo>
                <a:lnTo>
                  <a:pt x="660" y="423"/>
                </a:lnTo>
                <a:lnTo>
                  <a:pt x="680" y="441"/>
                </a:lnTo>
                <a:lnTo>
                  <a:pt x="699" y="459"/>
                </a:lnTo>
                <a:lnTo>
                  <a:pt x="720" y="468"/>
                </a:lnTo>
                <a:lnTo>
                  <a:pt x="738" y="475"/>
                </a:lnTo>
                <a:lnTo>
                  <a:pt x="756" y="477"/>
                </a:lnTo>
                <a:lnTo>
                  <a:pt x="775" y="476"/>
                </a:lnTo>
                <a:lnTo>
                  <a:pt x="792" y="474"/>
                </a:lnTo>
                <a:lnTo>
                  <a:pt x="807" y="468"/>
                </a:lnTo>
                <a:lnTo>
                  <a:pt x="825" y="459"/>
                </a:lnTo>
                <a:lnTo>
                  <a:pt x="842" y="449"/>
                </a:lnTo>
                <a:lnTo>
                  <a:pt x="858" y="439"/>
                </a:lnTo>
                <a:lnTo>
                  <a:pt x="874" y="427"/>
                </a:lnTo>
                <a:lnTo>
                  <a:pt x="890" y="413"/>
                </a:lnTo>
                <a:lnTo>
                  <a:pt x="909" y="401"/>
                </a:lnTo>
                <a:lnTo>
                  <a:pt x="926" y="387"/>
                </a:lnTo>
                <a:lnTo>
                  <a:pt x="759" y="170"/>
                </a:lnTo>
                <a:lnTo>
                  <a:pt x="737" y="172"/>
                </a:lnTo>
                <a:lnTo>
                  <a:pt x="720" y="172"/>
                </a:lnTo>
                <a:lnTo>
                  <a:pt x="706" y="170"/>
                </a:lnTo>
                <a:lnTo>
                  <a:pt x="694" y="166"/>
                </a:lnTo>
                <a:lnTo>
                  <a:pt x="686" y="160"/>
                </a:lnTo>
                <a:lnTo>
                  <a:pt x="670" y="143"/>
                </a:lnTo>
                <a:lnTo>
                  <a:pt x="662" y="131"/>
                </a:lnTo>
                <a:lnTo>
                  <a:pt x="652" y="119"/>
                </a:lnTo>
                <a:lnTo>
                  <a:pt x="640" y="105"/>
                </a:lnTo>
                <a:lnTo>
                  <a:pt x="626" y="92"/>
                </a:lnTo>
                <a:lnTo>
                  <a:pt x="610" y="77"/>
                </a:lnTo>
                <a:lnTo>
                  <a:pt x="589" y="63"/>
                </a:lnTo>
                <a:lnTo>
                  <a:pt x="565" y="47"/>
                </a:lnTo>
                <a:lnTo>
                  <a:pt x="533" y="31"/>
                </a:lnTo>
                <a:lnTo>
                  <a:pt x="496" y="15"/>
                </a:lnTo>
                <a:lnTo>
                  <a:pt x="330" y="0"/>
                </a:lnTo>
                <a:lnTo>
                  <a:pt x="276" y="20"/>
                </a:lnTo>
                <a:lnTo>
                  <a:pt x="232" y="42"/>
                </a:lnTo>
                <a:lnTo>
                  <a:pt x="193" y="62"/>
                </a:lnTo>
                <a:lnTo>
                  <a:pt x="162" y="83"/>
                </a:lnTo>
                <a:lnTo>
                  <a:pt x="136" y="104"/>
                </a:lnTo>
                <a:lnTo>
                  <a:pt x="116" y="126"/>
                </a:lnTo>
                <a:lnTo>
                  <a:pt x="101" y="150"/>
                </a:lnTo>
                <a:lnTo>
                  <a:pt x="92" y="175"/>
                </a:lnTo>
                <a:lnTo>
                  <a:pt x="84" y="202"/>
                </a:lnTo>
                <a:lnTo>
                  <a:pt x="80" y="229"/>
                </a:lnTo>
                <a:lnTo>
                  <a:pt x="80" y="258"/>
                </a:lnTo>
                <a:lnTo>
                  <a:pt x="82" y="290"/>
                </a:lnTo>
                <a:lnTo>
                  <a:pt x="85" y="324"/>
                </a:lnTo>
                <a:lnTo>
                  <a:pt x="89" y="361"/>
                </a:lnTo>
                <a:lnTo>
                  <a:pt x="96" y="399"/>
                </a:lnTo>
                <a:lnTo>
                  <a:pt x="101" y="440"/>
                </a:lnTo>
                <a:lnTo>
                  <a:pt x="87" y="463"/>
                </a:lnTo>
                <a:lnTo>
                  <a:pt x="68" y="487"/>
                </a:lnTo>
                <a:lnTo>
                  <a:pt x="49" y="511"/>
                </a:lnTo>
                <a:lnTo>
                  <a:pt x="31" y="536"/>
                </a:lnTo>
                <a:lnTo>
                  <a:pt x="16" y="558"/>
                </a:lnTo>
                <a:lnTo>
                  <a:pt x="3" y="579"/>
                </a:lnTo>
                <a:lnTo>
                  <a:pt x="0" y="598"/>
                </a:lnTo>
                <a:lnTo>
                  <a:pt x="3" y="611"/>
                </a:lnTo>
                <a:close/>
              </a:path>
            </a:pathLst>
          </a:custGeom>
          <a:solidFill>
            <a:srgbClr val="FF00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7091363" y="4999038"/>
            <a:ext cx="736600" cy="7143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6083300" y="4979988"/>
            <a:ext cx="49213" cy="755650"/>
          </a:xfrm>
          <a:custGeom>
            <a:avLst/>
            <a:gdLst/>
            <a:ahLst/>
            <a:cxnLst>
              <a:cxn ang="0">
                <a:pos x="0" y="939"/>
              </a:cxn>
              <a:cxn ang="0">
                <a:pos x="10" y="947"/>
              </a:cxn>
              <a:cxn ang="0">
                <a:pos x="31" y="951"/>
              </a:cxn>
              <a:cxn ang="0">
                <a:pos x="51" y="947"/>
              </a:cxn>
              <a:cxn ang="0">
                <a:pos x="62" y="939"/>
              </a:cxn>
              <a:cxn ang="0">
                <a:pos x="62" y="0"/>
              </a:cxn>
              <a:cxn ang="0">
                <a:pos x="0" y="0"/>
              </a:cxn>
              <a:cxn ang="0">
                <a:pos x="0" y="939"/>
              </a:cxn>
            </a:cxnLst>
            <a:rect l="0" t="0" r="r" b="b"/>
            <a:pathLst>
              <a:path w="62" h="951">
                <a:moveTo>
                  <a:pt x="0" y="939"/>
                </a:moveTo>
                <a:lnTo>
                  <a:pt x="10" y="947"/>
                </a:lnTo>
                <a:lnTo>
                  <a:pt x="31" y="951"/>
                </a:lnTo>
                <a:lnTo>
                  <a:pt x="51" y="947"/>
                </a:lnTo>
                <a:lnTo>
                  <a:pt x="62" y="939"/>
                </a:lnTo>
                <a:lnTo>
                  <a:pt x="62" y="0"/>
                </a:lnTo>
                <a:lnTo>
                  <a:pt x="0" y="0"/>
                </a:lnTo>
                <a:lnTo>
                  <a:pt x="0" y="939"/>
                </a:lnTo>
                <a:close/>
              </a:path>
            </a:pathLst>
          </a:custGeom>
          <a:solidFill>
            <a:srgbClr val="ABABAB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Freeform 9"/>
          <p:cNvSpPr>
            <a:spLocks/>
          </p:cNvSpPr>
          <p:nvPr/>
        </p:nvSpPr>
        <p:spPr bwMode="auto">
          <a:xfrm>
            <a:off x="6316663" y="4979988"/>
            <a:ext cx="46037" cy="752475"/>
          </a:xfrm>
          <a:custGeom>
            <a:avLst/>
            <a:gdLst/>
            <a:ahLst/>
            <a:cxnLst>
              <a:cxn ang="0">
                <a:pos x="0" y="939"/>
              </a:cxn>
              <a:cxn ang="0">
                <a:pos x="12" y="946"/>
              </a:cxn>
              <a:cxn ang="0">
                <a:pos x="30" y="947"/>
              </a:cxn>
              <a:cxn ang="0">
                <a:pos x="48" y="946"/>
              </a:cxn>
              <a:cxn ang="0">
                <a:pos x="60" y="939"/>
              </a:cxn>
              <a:cxn ang="0">
                <a:pos x="60" y="0"/>
              </a:cxn>
              <a:cxn ang="0">
                <a:pos x="0" y="0"/>
              </a:cxn>
              <a:cxn ang="0">
                <a:pos x="0" y="939"/>
              </a:cxn>
            </a:cxnLst>
            <a:rect l="0" t="0" r="r" b="b"/>
            <a:pathLst>
              <a:path w="60" h="947">
                <a:moveTo>
                  <a:pt x="0" y="939"/>
                </a:moveTo>
                <a:lnTo>
                  <a:pt x="12" y="946"/>
                </a:lnTo>
                <a:lnTo>
                  <a:pt x="30" y="947"/>
                </a:lnTo>
                <a:lnTo>
                  <a:pt x="48" y="946"/>
                </a:lnTo>
                <a:lnTo>
                  <a:pt x="60" y="939"/>
                </a:lnTo>
                <a:lnTo>
                  <a:pt x="60" y="0"/>
                </a:lnTo>
                <a:lnTo>
                  <a:pt x="0" y="0"/>
                </a:lnTo>
                <a:lnTo>
                  <a:pt x="0" y="939"/>
                </a:lnTo>
                <a:close/>
              </a:path>
            </a:pathLst>
          </a:custGeom>
          <a:solidFill>
            <a:srgbClr val="ABABAB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6084888" y="5337175"/>
            <a:ext cx="277812" cy="47625"/>
          </a:xfrm>
          <a:custGeom>
            <a:avLst/>
            <a:gdLst/>
            <a:ahLst/>
            <a:cxnLst>
              <a:cxn ang="0">
                <a:pos x="349" y="59"/>
              </a:cxn>
              <a:cxn ang="0">
                <a:pos x="349" y="0"/>
              </a:cxn>
              <a:cxn ang="0">
                <a:pos x="0" y="0"/>
              </a:cxn>
              <a:cxn ang="0">
                <a:pos x="0" y="58"/>
              </a:cxn>
              <a:cxn ang="0">
                <a:pos x="349" y="59"/>
              </a:cxn>
            </a:cxnLst>
            <a:rect l="0" t="0" r="r" b="b"/>
            <a:pathLst>
              <a:path w="349" h="59">
                <a:moveTo>
                  <a:pt x="349" y="59"/>
                </a:moveTo>
                <a:lnTo>
                  <a:pt x="349" y="0"/>
                </a:lnTo>
                <a:lnTo>
                  <a:pt x="0" y="0"/>
                </a:lnTo>
                <a:lnTo>
                  <a:pt x="0" y="58"/>
                </a:lnTo>
                <a:lnTo>
                  <a:pt x="349" y="59"/>
                </a:lnTo>
                <a:close/>
              </a:path>
            </a:pathLst>
          </a:custGeom>
          <a:solidFill>
            <a:srgbClr val="ABABAB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5913438" y="4933950"/>
            <a:ext cx="604837" cy="79375"/>
          </a:xfrm>
          <a:custGeom>
            <a:avLst/>
            <a:gdLst/>
            <a:ahLst/>
            <a:cxnLst>
              <a:cxn ang="0">
                <a:pos x="382" y="0"/>
              </a:cxn>
              <a:cxn ang="0">
                <a:pos x="401" y="0"/>
              </a:cxn>
              <a:cxn ang="0">
                <a:pos x="420" y="0"/>
              </a:cxn>
              <a:cxn ang="0">
                <a:pos x="459" y="1"/>
              </a:cxn>
              <a:cxn ang="0">
                <a:pos x="495" y="3"/>
              </a:cxn>
              <a:cxn ang="0">
                <a:pos x="528" y="4"/>
              </a:cxn>
              <a:cxn ang="0">
                <a:pos x="562" y="6"/>
              </a:cxn>
              <a:cxn ang="0">
                <a:pos x="593" y="8"/>
              </a:cxn>
              <a:cxn ang="0">
                <a:pos x="623" y="11"/>
              </a:cxn>
              <a:cxn ang="0">
                <a:pos x="649" y="15"/>
              </a:cxn>
              <a:cxn ang="0">
                <a:pos x="674" y="19"/>
              </a:cxn>
              <a:cxn ang="0">
                <a:pos x="696" y="22"/>
              </a:cxn>
              <a:cxn ang="0">
                <a:pos x="716" y="26"/>
              </a:cxn>
              <a:cxn ang="0">
                <a:pos x="732" y="31"/>
              </a:cxn>
              <a:cxn ang="0">
                <a:pos x="744" y="36"/>
              </a:cxn>
              <a:cxn ang="0">
                <a:pos x="754" y="41"/>
              </a:cxn>
              <a:cxn ang="0">
                <a:pos x="762" y="51"/>
              </a:cxn>
              <a:cxn ang="0">
                <a:pos x="754" y="62"/>
              </a:cxn>
              <a:cxn ang="0">
                <a:pos x="744" y="66"/>
              </a:cxn>
              <a:cxn ang="0">
                <a:pos x="732" y="71"/>
              </a:cxn>
              <a:cxn ang="0">
                <a:pos x="716" y="76"/>
              </a:cxn>
              <a:cxn ang="0">
                <a:pos x="696" y="79"/>
              </a:cxn>
              <a:cxn ang="0">
                <a:pos x="674" y="84"/>
              </a:cxn>
              <a:cxn ang="0">
                <a:pos x="649" y="87"/>
              </a:cxn>
              <a:cxn ang="0">
                <a:pos x="623" y="89"/>
              </a:cxn>
              <a:cxn ang="0">
                <a:pos x="593" y="93"/>
              </a:cxn>
              <a:cxn ang="0">
                <a:pos x="562" y="96"/>
              </a:cxn>
              <a:cxn ang="0">
                <a:pos x="528" y="98"/>
              </a:cxn>
              <a:cxn ang="0">
                <a:pos x="495" y="101"/>
              </a:cxn>
              <a:cxn ang="0">
                <a:pos x="459" y="101"/>
              </a:cxn>
              <a:cxn ang="0">
                <a:pos x="420" y="102"/>
              </a:cxn>
              <a:cxn ang="0">
                <a:pos x="382" y="102"/>
              </a:cxn>
              <a:cxn ang="0">
                <a:pos x="363" y="102"/>
              </a:cxn>
              <a:cxn ang="0">
                <a:pos x="344" y="102"/>
              </a:cxn>
              <a:cxn ang="0">
                <a:pos x="306" y="101"/>
              </a:cxn>
              <a:cxn ang="0">
                <a:pos x="269" y="101"/>
              </a:cxn>
              <a:cxn ang="0">
                <a:pos x="234" y="98"/>
              </a:cxn>
              <a:cxn ang="0">
                <a:pos x="201" y="96"/>
              </a:cxn>
              <a:cxn ang="0">
                <a:pos x="169" y="93"/>
              </a:cxn>
              <a:cxn ang="0">
                <a:pos x="140" y="89"/>
              </a:cxn>
              <a:cxn ang="0">
                <a:pos x="112" y="87"/>
              </a:cxn>
              <a:cxn ang="0">
                <a:pos x="88" y="84"/>
              </a:cxn>
              <a:cxn ang="0">
                <a:pos x="66" y="79"/>
              </a:cxn>
              <a:cxn ang="0">
                <a:pos x="46" y="76"/>
              </a:cxn>
              <a:cxn ang="0">
                <a:pos x="30" y="71"/>
              </a:cxn>
              <a:cxn ang="0">
                <a:pos x="17" y="66"/>
              </a:cxn>
              <a:cxn ang="0">
                <a:pos x="7" y="62"/>
              </a:cxn>
              <a:cxn ang="0">
                <a:pos x="0" y="51"/>
              </a:cxn>
              <a:cxn ang="0">
                <a:pos x="7" y="41"/>
              </a:cxn>
              <a:cxn ang="0">
                <a:pos x="17" y="36"/>
              </a:cxn>
              <a:cxn ang="0">
                <a:pos x="30" y="31"/>
              </a:cxn>
              <a:cxn ang="0">
                <a:pos x="46" y="26"/>
              </a:cxn>
              <a:cxn ang="0">
                <a:pos x="66" y="22"/>
              </a:cxn>
              <a:cxn ang="0">
                <a:pos x="88" y="19"/>
              </a:cxn>
              <a:cxn ang="0">
                <a:pos x="112" y="15"/>
              </a:cxn>
              <a:cxn ang="0">
                <a:pos x="140" y="11"/>
              </a:cxn>
              <a:cxn ang="0">
                <a:pos x="169" y="8"/>
              </a:cxn>
              <a:cxn ang="0">
                <a:pos x="201" y="6"/>
              </a:cxn>
              <a:cxn ang="0">
                <a:pos x="234" y="4"/>
              </a:cxn>
              <a:cxn ang="0">
                <a:pos x="269" y="3"/>
              </a:cxn>
              <a:cxn ang="0">
                <a:pos x="306" y="1"/>
              </a:cxn>
              <a:cxn ang="0">
                <a:pos x="344" y="0"/>
              </a:cxn>
              <a:cxn ang="0">
                <a:pos x="382" y="0"/>
              </a:cxn>
            </a:cxnLst>
            <a:rect l="0" t="0" r="r" b="b"/>
            <a:pathLst>
              <a:path w="762" h="102">
                <a:moveTo>
                  <a:pt x="382" y="0"/>
                </a:moveTo>
                <a:lnTo>
                  <a:pt x="401" y="0"/>
                </a:lnTo>
                <a:lnTo>
                  <a:pt x="420" y="0"/>
                </a:lnTo>
                <a:lnTo>
                  <a:pt x="459" y="1"/>
                </a:lnTo>
                <a:lnTo>
                  <a:pt x="495" y="3"/>
                </a:lnTo>
                <a:lnTo>
                  <a:pt x="528" y="4"/>
                </a:lnTo>
                <a:lnTo>
                  <a:pt x="562" y="6"/>
                </a:lnTo>
                <a:lnTo>
                  <a:pt x="593" y="8"/>
                </a:lnTo>
                <a:lnTo>
                  <a:pt x="623" y="11"/>
                </a:lnTo>
                <a:lnTo>
                  <a:pt x="649" y="15"/>
                </a:lnTo>
                <a:lnTo>
                  <a:pt x="674" y="19"/>
                </a:lnTo>
                <a:lnTo>
                  <a:pt x="696" y="22"/>
                </a:lnTo>
                <a:lnTo>
                  <a:pt x="716" y="26"/>
                </a:lnTo>
                <a:lnTo>
                  <a:pt x="732" y="31"/>
                </a:lnTo>
                <a:lnTo>
                  <a:pt x="744" y="36"/>
                </a:lnTo>
                <a:lnTo>
                  <a:pt x="754" y="41"/>
                </a:lnTo>
                <a:lnTo>
                  <a:pt x="762" y="51"/>
                </a:lnTo>
                <a:lnTo>
                  <a:pt x="754" y="62"/>
                </a:lnTo>
                <a:lnTo>
                  <a:pt x="744" y="66"/>
                </a:lnTo>
                <a:lnTo>
                  <a:pt x="732" y="71"/>
                </a:lnTo>
                <a:lnTo>
                  <a:pt x="716" y="76"/>
                </a:lnTo>
                <a:lnTo>
                  <a:pt x="696" y="79"/>
                </a:lnTo>
                <a:lnTo>
                  <a:pt x="674" y="84"/>
                </a:lnTo>
                <a:lnTo>
                  <a:pt x="649" y="87"/>
                </a:lnTo>
                <a:lnTo>
                  <a:pt x="623" y="89"/>
                </a:lnTo>
                <a:lnTo>
                  <a:pt x="593" y="93"/>
                </a:lnTo>
                <a:lnTo>
                  <a:pt x="562" y="96"/>
                </a:lnTo>
                <a:lnTo>
                  <a:pt x="528" y="98"/>
                </a:lnTo>
                <a:lnTo>
                  <a:pt x="495" y="101"/>
                </a:lnTo>
                <a:lnTo>
                  <a:pt x="459" y="101"/>
                </a:lnTo>
                <a:lnTo>
                  <a:pt x="420" y="102"/>
                </a:lnTo>
                <a:lnTo>
                  <a:pt x="382" y="102"/>
                </a:lnTo>
                <a:lnTo>
                  <a:pt x="363" y="102"/>
                </a:lnTo>
                <a:lnTo>
                  <a:pt x="344" y="102"/>
                </a:lnTo>
                <a:lnTo>
                  <a:pt x="306" y="101"/>
                </a:lnTo>
                <a:lnTo>
                  <a:pt x="269" y="101"/>
                </a:lnTo>
                <a:lnTo>
                  <a:pt x="234" y="98"/>
                </a:lnTo>
                <a:lnTo>
                  <a:pt x="201" y="96"/>
                </a:lnTo>
                <a:lnTo>
                  <a:pt x="169" y="93"/>
                </a:lnTo>
                <a:lnTo>
                  <a:pt x="140" y="89"/>
                </a:lnTo>
                <a:lnTo>
                  <a:pt x="112" y="87"/>
                </a:lnTo>
                <a:lnTo>
                  <a:pt x="88" y="84"/>
                </a:lnTo>
                <a:lnTo>
                  <a:pt x="66" y="79"/>
                </a:lnTo>
                <a:lnTo>
                  <a:pt x="46" y="76"/>
                </a:lnTo>
                <a:lnTo>
                  <a:pt x="30" y="71"/>
                </a:lnTo>
                <a:lnTo>
                  <a:pt x="17" y="66"/>
                </a:lnTo>
                <a:lnTo>
                  <a:pt x="7" y="62"/>
                </a:lnTo>
                <a:lnTo>
                  <a:pt x="0" y="51"/>
                </a:lnTo>
                <a:lnTo>
                  <a:pt x="7" y="41"/>
                </a:lnTo>
                <a:lnTo>
                  <a:pt x="17" y="36"/>
                </a:lnTo>
                <a:lnTo>
                  <a:pt x="30" y="31"/>
                </a:lnTo>
                <a:lnTo>
                  <a:pt x="46" y="26"/>
                </a:lnTo>
                <a:lnTo>
                  <a:pt x="66" y="22"/>
                </a:lnTo>
                <a:lnTo>
                  <a:pt x="88" y="19"/>
                </a:lnTo>
                <a:lnTo>
                  <a:pt x="112" y="15"/>
                </a:lnTo>
                <a:lnTo>
                  <a:pt x="140" y="11"/>
                </a:lnTo>
                <a:lnTo>
                  <a:pt x="169" y="8"/>
                </a:lnTo>
                <a:lnTo>
                  <a:pt x="201" y="6"/>
                </a:lnTo>
                <a:lnTo>
                  <a:pt x="234" y="4"/>
                </a:lnTo>
                <a:lnTo>
                  <a:pt x="269" y="3"/>
                </a:lnTo>
                <a:lnTo>
                  <a:pt x="306" y="1"/>
                </a:lnTo>
                <a:lnTo>
                  <a:pt x="344" y="0"/>
                </a:lnTo>
                <a:lnTo>
                  <a:pt x="382" y="0"/>
                </a:lnTo>
                <a:close/>
              </a:path>
            </a:pathLst>
          </a:custGeom>
          <a:solidFill>
            <a:srgbClr val="ABABAB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6064250" y="5708650"/>
            <a:ext cx="85725" cy="44450"/>
          </a:xfrm>
          <a:custGeom>
            <a:avLst/>
            <a:gdLst/>
            <a:ahLst/>
            <a:cxnLst>
              <a:cxn ang="0">
                <a:pos x="108" y="26"/>
              </a:cxn>
              <a:cxn ang="0">
                <a:pos x="108" y="22"/>
              </a:cxn>
              <a:cxn ang="0">
                <a:pos x="105" y="17"/>
              </a:cxn>
              <a:cxn ang="0">
                <a:pos x="100" y="13"/>
              </a:cxn>
              <a:cxn ang="0">
                <a:pos x="94" y="9"/>
              </a:cxn>
              <a:cxn ang="0">
                <a:pos x="86" y="7"/>
              </a:cxn>
              <a:cxn ang="0">
                <a:pos x="77" y="4"/>
              </a:cxn>
              <a:cxn ang="0">
                <a:pos x="69" y="3"/>
              </a:cxn>
              <a:cxn ang="0">
                <a:pos x="60" y="0"/>
              </a:cxn>
              <a:cxn ang="0">
                <a:pos x="50" y="0"/>
              </a:cxn>
              <a:cxn ang="0">
                <a:pos x="41" y="3"/>
              </a:cxn>
              <a:cxn ang="0">
                <a:pos x="33" y="4"/>
              </a:cxn>
              <a:cxn ang="0">
                <a:pos x="24" y="7"/>
              </a:cxn>
              <a:cxn ang="0">
                <a:pos x="17" y="9"/>
              </a:cxn>
              <a:cxn ang="0">
                <a:pos x="10" y="13"/>
              </a:cxn>
              <a:cxn ang="0">
                <a:pos x="4" y="17"/>
              </a:cxn>
              <a:cxn ang="0">
                <a:pos x="3" y="22"/>
              </a:cxn>
              <a:cxn ang="0">
                <a:pos x="0" y="26"/>
              </a:cxn>
              <a:cxn ang="0">
                <a:pos x="0" y="30"/>
              </a:cxn>
              <a:cxn ang="0">
                <a:pos x="3" y="35"/>
              </a:cxn>
              <a:cxn ang="0">
                <a:pos x="4" y="40"/>
              </a:cxn>
              <a:cxn ang="0">
                <a:pos x="10" y="44"/>
              </a:cxn>
              <a:cxn ang="0">
                <a:pos x="17" y="48"/>
              </a:cxn>
              <a:cxn ang="0">
                <a:pos x="24" y="51"/>
              </a:cxn>
              <a:cxn ang="0">
                <a:pos x="33" y="53"/>
              </a:cxn>
              <a:cxn ang="0">
                <a:pos x="41" y="55"/>
              </a:cxn>
              <a:cxn ang="0">
                <a:pos x="50" y="56"/>
              </a:cxn>
              <a:cxn ang="0">
                <a:pos x="60" y="56"/>
              </a:cxn>
              <a:cxn ang="0">
                <a:pos x="69" y="55"/>
              </a:cxn>
              <a:cxn ang="0">
                <a:pos x="77" y="53"/>
              </a:cxn>
              <a:cxn ang="0">
                <a:pos x="86" y="51"/>
              </a:cxn>
              <a:cxn ang="0">
                <a:pos x="94" y="48"/>
              </a:cxn>
              <a:cxn ang="0">
                <a:pos x="100" y="44"/>
              </a:cxn>
              <a:cxn ang="0">
                <a:pos x="105" y="40"/>
              </a:cxn>
              <a:cxn ang="0">
                <a:pos x="108" y="35"/>
              </a:cxn>
              <a:cxn ang="0">
                <a:pos x="108" y="30"/>
              </a:cxn>
            </a:cxnLst>
            <a:rect l="0" t="0" r="r" b="b"/>
            <a:pathLst>
              <a:path w="110" h="56">
                <a:moveTo>
                  <a:pt x="110" y="29"/>
                </a:moveTo>
                <a:lnTo>
                  <a:pt x="108" y="26"/>
                </a:lnTo>
                <a:lnTo>
                  <a:pt x="108" y="24"/>
                </a:lnTo>
                <a:lnTo>
                  <a:pt x="108" y="22"/>
                </a:lnTo>
                <a:lnTo>
                  <a:pt x="106" y="19"/>
                </a:lnTo>
                <a:lnTo>
                  <a:pt x="105" y="17"/>
                </a:lnTo>
                <a:lnTo>
                  <a:pt x="102" y="15"/>
                </a:lnTo>
                <a:lnTo>
                  <a:pt x="100" y="13"/>
                </a:lnTo>
                <a:lnTo>
                  <a:pt x="97" y="10"/>
                </a:lnTo>
                <a:lnTo>
                  <a:pt x="94" y="9"/>
                </a:lnTo>
                <a:lnTo>
                  <a:pt x="90" y="8"/>
                </a:lnTo>
                <a:lnTo>
                  <a:pt x="86" y="7"/>
                </a:lnTo>
                <a:lnTo>
                  <a:pt x="82" y="4"/>
                </a:lnTo>
                <a:lnTo>
                  <a:pt x="77" y="4"/>
                </a:lnTo>
                <a:lnTo>
                  <a:pt x="74" y="3"/>
                </a:lnTo>
                <a:lnTo>
                  <a:pt x="69" y="3"/>
                </a:lnTo>
                <a:lnTo>
                  <a:pt x="65" y="2"/>
                </a:lnTo>
                <a:lnTo>
                  <a:pt x="60" y="0"/>
                </a:lnTo>
                <a:lnTo>
                  <a:pt x="55" y="0"/>
                </a:lnTo>
                <a:lnTo>
                  <a:pt x="50" y="0"/>
                </a:lnTo>
                <a:lnTo>
                  <a:pt x="45" y="2"/>
                </a:lnTo>
                <a:lnTo>
                  <a:pt x="41" y="3"/>
                </a:lnTo>
                <a:lnTo>
                  <a:pt x="36" y="3"/>
                </a:lnTo>
                <a:lnTo>
                  <a:pt x="33" y="4"/>
                </a:lnTo>
                <a:lnTo>
                  <a:pt x="28" y="4"/>
                </a:lnTo>
                <a:lnTo>
                  <a:pt x="24" y="7"/>
                </a:lnTo>
                <a:lnTo>
                  <a:pt x="20" y="8"/>
                </a:lnTo>
                <a:lnTo>
                  <a:pt x="17" y="9"/>
                </a:lnTo>
                <a:lnTo>
                  <a:pt x="13" y="10"/>
                </a:lnTo>
                <a:lnTo>
                  <a:pt x="10" y="13"/>
                </a:lnTo>
                <a:lnTo>
                  <a:pt x="8" y="15"/>
                </a:lnTo>
                <a:lnTo>
                  <a:pt x="4" y="17"/>
                </a:lnTo>
                <a:lnTo>
                  <a:pt x="4" y="19"/>
                </a:lnTo>
                <a:lnTo>
                  <a:pt x="3" y="22"/>
                </a:lnTo>
                <a:lnTo>
                  <a:pt x="2" y="24"/>
                </a:lnTo>
                <a:lnTo>
                  <a:pt x="0" y="26"/>
                </a:lnTo>
                <a:lnTo>
                  <a:pt x="0" y="29"/>
                </a:lnTo>
                <a:lnTo>
                  <a:pt x="0" y="30"/>
                </a:lnTo>
                <a:lnTo>
                  <a:pt x="2" y="34"/>
                </a:lnTo>
                <a:lnTo>
                  <a:pt x="3" y="35"/>
                </a:lnTo>
                <a:lnTo>
                  <a:pt x="4" y="38"/>
                </a:lnTo>
                <a:lnTo>
                  <a:pt x="4" y="40"/>
                </a:lnTo>
                <a:lnTo>
                  <a:pt x="8" y="43"/>
                </a:lnTo>
                <a:lnTo>
                  <a:pt x="10" y="44"/>
                </a:lnTo>
                <a:lnTo>
                  <a:pt x="13" y="46"/>
                </a:lnTo>
                <a:lnTo>
                  <a:pt x="17" y="48"/>
                </a:lnTo>
                <a:lnTo>
                  <a:pt x="20" y="50"/>
                </a:lnTo>
                <a:lnTo>
                  <a:pt x="24" y="51"/>
                </a:lnTo>
                <a:lnTo>
                  <a:pt x="28" y="53"/>
                </a:lnTo>
                <a:lnTo>
                  <a:pt x="33" y="53"/>
                </a:lnTo>
                <a:lnTo>
                  <a:pt x="36" y="54"/>
                </a:lnTo>
                <a:lnTo>
                  <a:pt x="41" y="55"/>
                </a:lnTo>
                <a:lnTo>
                  <a:pt x="45" y="55"/>
                </a:lnTo>
                <a:lnTo>
                  <a:pt x="50" y="56"/>
                </a:lnTo>
                <a:lnTo>
                  <a:pt x="55" y="56"/>
                </a:lnTo>
                <a:lnTo>
                  <a:pt x="60" y="56"/>
                </a:lnTo>
                <a:lnTo>
                  <a:pt x="65" y="55"/>
                </a:lnTo>
                <a:lnTo>
                  <a:pt x="69" y="55"/>
                </a:lnTo>
                <a:lnTo>
                  <a:pt x="74" y="54"/>
                </a:lnTo>
                <a:lnTo>
                  <a:pt x="77" y="53"/>
                </a:lnTo>
                <a:lnTo>
                  <a:pt x="82" y="53"/>
                </a:lnTo>
                <a:lnTo>
                  <a:pt x="86" y="51"/>
                </a:lnTo>
                <a:lnTo>
                  <a:pt x="90" y="50"/>
                </a:lnTo>
                <a:lnTo>
                  <a:pt x="94" y="48"/>
                </a:lnTo>
                <a:lnTo>
                  <a:pt x="97" y="46"/>
                </a:lnTo>
                <a:lnTo>
                  <a:pt x="100" y="44"/>
                </a:lnTo>
                <a:lnTo>
                  <a:pt x="102" y="43"/>
                </a:lnTo>
                <a:lnTo>
                  <a:pt x="105" y="40"/>
                </a:lnTo>
                <a:lnTo>
                  <a:pt x="106" y="38"/>
                </a:lnTo>
                <a:lnTo>
                  <a:pt x="108" y="35"/>
                </a:lnTo>
                <a:lnTo>
                  <a:pt x="108" y="34"/>
                </a:lnTo>
                <a:lnTo>
                  <a:pt x="108" y="30"/>
                </a:lnTo>
                <a:lnTo>
                  <a:pt x="110" y="29"/>
                </a:lnTo>
                <a:close/>
              </a:path>
            </a:pathLst>
          </a:custGeom>
          <a:solidFill>
            <a:srgbClr val="ABABAB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6299200" y="5703888"/>
            <a:ext cx="85725" cy="42862"/>
          </a:xfrm>
          <a:custGeom>
            <a:avLst/>
            <a:gdLst/>
            <a:ahLst/>
            <a:cxnLst>
              <a:cxn ang="0">
                <a:pos x="107" y="25"/>
              </a:cxn>
              <a:cxn ang="0">
                <a:pos x="105" y="21"/>
              </a:cxn>
              <a:cxn ang="0">
                <a:pos x="102" y="16"/>
              </a:cxn>
              <a:cxn ang="0">
                <a:pos x="98" y="13"/>
              </a:cxn>
              <a:cxn ang="0">
                <a:pos x="92" y="9"/>
              </a:cxn>
              <a:cxn ang="0">
                <a:pos x="84" y="5"/>
              </a:cxn>
              <a:cxn ang="0">
                <a:pos x="76" y="3"/>
              </a:cxn>
              <a:cxn ang="0">
                <a:pos x="67" y="1"/>
              </a:cxn>
              <a:cxn ang="0">
                <a:pos x="57" y="0"/>
              </a:cxn>
              <a:cxn ang="0">
                <a:pos x="48" y="0"/>
              </a:cxn>
              <a:cxn ang="0">
                <a:pos x="41" y="1"/>
              </a:cxn>
              <a:cxn ang="0">
                <a:pos x="31" y="3"/>
              </a:cxn>
              <a:cxn ang="0">
                <a:pos x="24" y="5"/>
              </a:cxn>
              <a:cxn ang="0">
                <a:pos x="16" y="9"/>
              </a:cxn>
              <a:cxn ang="0">
                <a:pos x="10" y="13"/>
              </a:cxn>
              <a:cxn ang="0">
                <a:pos x="5" y="16"/>
              </a:cxn>
              <a:cxn ang="0">
                <a:pos x="1" y="21"/>
              </a:cxn>
              <a:cxn ang="0">
                <a:pos x="0" y="25"/>
              </a:cxn>
              <a:cxn ang="0">
                <a:pos x="0" y="30"/>
              </a:cxn>
              <a:cxn ang="0">
                <a:pos x="1" y="35"/>
              </a:cxn>
              <a:cxn ang="0">
                <a:pos x="5" y="39"/>
              </a:cxn>
              <a:cxn ang="0">
                <a:pos x="10" y="44"/>
              </a:cxn>
              <a:cxn ang="0">
                <a:pos x="16" y="46"/>
              </a:cxn>
              <a:cxn ang="0">
                <a:pos x="24" y="50"/>
              </a:cxn>
              <a:cxn ang="0">
                <a:pos x="31" y="52"/>
              </a:cxn>
              <a:cxn ang="0">
                <a:pos x="41" y="54"/>
              </a:cxn>
              <a:cxn ang="0">
                <a:pos x="48" y="55"/>
              </a:cxn>
              <a:cxn ang="0">
                <a:pos x="57" y="55"/>
              </a:cxn>
              <a:cxn ang="0">
                <a:pos x="67" y="54"/>
              </a:cxn>
              <a:cxn ang="0">
                <a:pos x="76" y="52"/>
              </a:cxn>
              <a:cxn ang="0">
                <a:pos x="84" y="50"/>
              </a:cxn>
              <a:cxn ang="0">
                <a:pos x="92" y="46"/>
              </a:cxn>
              <a:cxn ang="0">
                <a:pos x="98" y="44"/>
              </a:cxn>
              <a:cxn ang="0">
                <a:pos x="102" y="39"/>
              </a:cxn>
              <a:cxn ang="0">
                <a:pos x="105" y="35"/>
              </a:cxn>
              <a:cxn ang="0">
                <a:pos x="107" y="30"/>
              </a:cxn>
            </a:cxnLst>
            <a:rect l="0" t="0" r="r" b="b"/>
            <a:pathLst>
              <a:path w="108" h="55">
                <a:moveTo>
                  <a:pt x="108" y="28"/>
                </a:moveTo>
                <a:lnTo>
                  <a:pt x="107" y="25"/>
                </a:lnTo>
                <a:lnTo>
                  <a:pt x="107" y="23"/>
                </a:lnTo>
                <a:lnTo>
                  <a:pt x="105" y="21"/>
                </a:lnTo>
                <a:lnTo>
                  <a:pt x="104" y="18"/>
                </a:lnTo>
                <a:lnTo>
                  <a:pt x="102" y="16"/>
                </a:lnTo>
                <a:lnTo>
                  <a:pt x="100" y="14"/>
                </a:lnTo>
                <a:lnTo>
                  <a:pt x="98" y="13"/>
                </a:lnTo>
                <a:lnTo>
                  <a:pt x="94" y="10"/>
                </a:lnTo>
                <a:lnTo>
                  <a:pt x="92" y="9"/>
                </a:lnTo>
                <a:lnTo>
                  <a:pt x="88" y="6"/>
                </a:lnTo>
                <a:lnTo>
                  <a:pt x="84" y="5"/>
                </a:lnTo>
                <a:lnTo>
                  <a:pt x="81" y="4"/>
                </a:lnTo>
                <a:lnTo>
                  <a:pt x="76" y="3"/>
                </a:lnTo>
                <a:lnTo>
                  <a:pt x="72" y="1"/>
                </a:lnTo>
                <a:lnTo>
                  <a:pt x="67" y="1"/>
                </a:lnTo>
                <a:lnTo>
                  <a:pt x="62" y="0"/>
                </a:lnTo>
                <a:lnTo>
                  <a:pt x="57" y="0"/>
                </a:lnTo>
                <a:lnTo>
                  <a:pt x="53" y="0"/>
                </a:lnTo>
                <a:lnTo>
                  <a:pt x="48" y="0"/>
                </a:lnTo>
                <a:lnTo>
                  <a:pt x="43" y="0"/>
                </a:lnTo>
                <a:lnTo>
                  <a:pt x="41" y="1"/>
                </a:lnTo>
                <a:lnTo>
                  <a:pt x="36" y="1"/>
                </a:lnTo>
                <a:lnTo>
                  <a:pt x="31" y="3"/>
                </a:lnTo>
                <a:lnTo>
                  <a:pt x="27" y="4"/>
                </a:lnTo>
                <a:lnTo>
                  <a:pt x="24" y="5"/>
                </a:lnTo>
                <a:lnTo>
                  <a:pt x="20" y="6"/>
                </a:lnTo>
                <a:lnTo>
                  <a:pt x="16" y="9"/>
                </a:lnTo>
                <a:lnTo>
                  <a:pt x="14" y="10"/>
                </a:lnTo>
                <a:lnTo>
                  <a:pt x="10" y="13"/>
                </a:lnTo>
                <a:lnTo>
                  <a:pt x="7" y="14"/>
                </a:lnTo>
                <a:lnTo>
                  <a:pt x="5" y="16"/>
                </a:lnTo>
                <a:lnTo>
                  <a:pt x="2" y="18"/>
                </a:lnTo>
                <a:lnTo>
                  <a:pt x="1" y="21"/>
                </a:lnTo>
                <a:lnTo>
                  <a:pt x="1" y="23"/>
                </a:lnTo>
                <a:lnTo>
                  <a:pt x="0" y="25"/>
                </a:lnTo>
                <a:lnTo>
                  <a:pt x="0" y="28"/>
                </a:lnTo>
                <a:lnTo>
                  <a:pt x="0" y="30"/>
                </a:lnTo>
                <a:lnTo>
                  <a:pt x="1" y="31"/>
                </a:lnTo>
                <a:lnTo>
                  <a:pt x="1" y="35"/>
                </a:lnTo>
                <a:lnTo>
                  <a:pt x="2" y="36"/>
                </a:lnTo>
                <a:lnTo>
                  <a:pt x="5" y="39"/>
                </a:lnTo>
                <a:lnTo>
                  <a:pt x="7" y="41"/>
                </a:lnTo>
                <a:lnTo>
                  <a:pt x="10" y="44"/>
                </a:lnTo>
                <a:lnTo>
                  <a:pt x="14" y="45"/>
                </a:lnTo>
                <a:lnTo>
                  <a:pt x="16" y="46"/>
                </a:lnTo>
                <a:lnTo>
                  <a:pt x="20" y="49"/>
                </a:lnTo>
                <a:lnTo>
                  <a:pt x="24" y="50"/>
                </a:lnTo>
                <a:lnTo>
                  <a:pt x="27" y="51"/>
                </a:lnTo>
                <a:lnTo>
                  <a:pt x="31" y="52"/>
                </a:lnTo>
                <a:lnTo>
                  <a:pt x="36" y="54"/>
                </a:lnTo>
                <a:lnTo>
                  <a:pt x="41" y="54"/>
                </a:lnTo>
                <a:lnTo>
                  <a:pt x="43" y="55"/>
                </a:lnTo>
                <a:lnTo>
                  <a:pt x="48" y="55"/>
                </a:lnTo>
                <a:lnTo>
                  <a:pt x="53" y="55"/>
                </a:lnTo>
                <a:lnTo>
                  <a:pt x="57" y="55"/>
                </a:lnTo>
                <a:lnTo>
                  <a:pt x="62" y="55"/>
                </a:lnTo>
                <a:lnTo>
                  <a:pt x="67" y="54"/>
                </a:lnTo>
                <a:lnTo>
                  <a:pt x="72" y="54"/>
                </a:lnTo>
                <a:lnTo>
                  <a:pt x="76" y="52"/>
                </a:lnTo>
                <a:lnTo>
                  <a:pt x="81" y="51"/>
                </a:lnTo>
                <a:lnTo>
                  <a:pt x="84" y="50"/>
                </a:lnTo>
                <a:lnTo>
                  <a:pt x="88" y="49"/>
                </a:lnTo>
                <a:lnTo>
                  <a:pt x="92" y="46"/>
                </a:lnTo>
                <a:lnTo>
                  <a:pt x="94" y="45"/>
                </a:lnTo>
                <a:lnTo>
                  <a:pt x="98" y="44"/>
                </a:lnTo>
                <a:lnTo>
                  <a:pt x="100" y="41"/>
                </a:lnTo>
                <a:lnTo>
                  <a:pt x="102" y="39"/>
                </a:lnTo>
                <a:lnTo>
                  <a:pt x="104" y="36"/>
                </a:lnTo>
                <a:lnTo>
                  <a:pt x="105" y="35"/>
                </a:lnTo>
                <a:lnTo>
                  <a:pt x="107" y="31"/>
                </a:lnTo>
                <a:lnTo>
                  <a:pt x="107" y="30"/>
                </a:lnTo>
                <a:lnTo>
                  <a:pt x="108" y="28"/>
                </a:lnTo>
                <a:close/>
              </a:path>
            </a:pathLst>
          </a:custGeom>
          <a:solidFill>
            <a:srgbClr val="ABABAB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Freeform 14"/>
          <p:cNvSpPr>
            <a:spLocks/>
          </p:cNvSpPr>
          <p:nvPr/>
        </p:nvSpPr>
        <p:spPr bwMode="auto">
          <a:xfrm>
            <a:off x="7019925" y="4292600"/>
            <a:ext cx="522288" cy="315913"/>
          </a:xfrm>
          <a:custGeom>
            <a:avLst/>
            <a:gdLst/>
            <a:ahLst/>
            <a:cxnLst>
              <a:cxn ang="0">
                <a:pos x="26" y="79"/>
              </a:cxn>
              <a:cxn ang="0">
                <a:pos x="55" y="65"/>
              </a:cxn>
              <a:cxn ang="0">
                <a:pos x="83" y="51"/>
              </a:cxn>
              <a:cxn ang="0">
                <a:pos x="112" y="40"/>
              </a:cxn>
              <a:cxn ang="0">
                <a:pos x="143" y="30"/>
              </a:cxn>
              <a:cxn ang="0">
                <a:pos x="171" y="21"/>
              </a:cxn>
              <a:cxn ang="0">
                <a:pos x="202" y="14"/>
              </a:cxn>
              <a:cxn ang="0">
                <a:pos x="232" y="9"/>
              </a:cxn>
              <a:cxn ang="0">
                <a:pos x="262" y="4"/>
              </a:cxn>
              <a:cxn ang="0">
                <a:pos x="291" y="1"/>
              </a:cxn>
              <a:cxn ang="0">
                <a:pos x="321" y="0"/>
              </a:cxn>
              <a:cxn ang="0">
                <a:pos x="349" y="0"/>
              </a:cxn>
              <a:cxn ang="0">
                <a:pos x="378" y="0"/>
              </a:cxn>
              <a:cxn ang="0">
                <a:pos x="404" y="4"/>
              </a:cxn>
              <a:cxn ang="0">
                <a:pos x="430" y="5"/>
              </a:cxn>
              <a:cxn ang="0">
                <a:pos x="455" y="10"/>
              </a:cxn>
              <a:cxn ang="0">
                <a:pos x="480" y="15"/>
              </a:cxn>
              <a:cxn ang="0">
                <a:pos x="649" y="107"/>
              </a:cxn>
              <a:cxn ang="0">
                <a:pos x="659" y="278"/>
              </a:cxn>
              <a:cxn ang="0">
                <a:pos x="380" y="399"/>
              </a:cxn>
              <a:cxn ang="0">
                <a:pos x="118" y="341"/>
              </a:cxn>
              <a:cxn ang="0">
                <a:pos x="0" y="177"/>
              </a:cxn>
              <a:cxn ang="0">
                <a:pos x="26" y="79"/>
              </a:cxn>
            </a:cxnLst>
            <a:rect l="0" t="0" r="r" b="b"/>
            <a:pathLst>
              <a:path w="659" h="399">
                <a:moveTo>
                  <a:pt x="26" y="79"/>
                </a:moveTo>
                <a:lnTo>
                  <a:pt x="55" y="65"/>
                </a:lnTo>
                <a:lnTo>
                  <a:pt x="83" y="51"/>
                </a:lnTo>
                <a:lnTo>
                  <a:pt x="112" y="40"/>
                </a:lnTo>
                <a:lnTo>
                  <a:pt x="143" y="30"/>
                </a:lnTo>
                <a:lnTo>
                  <a:pt x="171" y="21"/>
                </a:lnTo>
                <a:lnTo>
                  <a:pt x="202" y="14"/>
                </a:lnTo>
                <a:lnTo>
                  <a:pt x="232" y="9"/>
                </a:lnTo>
                <a:lnTo>
                  <a:pt x="262" y="4"/>
                </a:lnTo>
                <a:lnTo>
                  <a:pt x="291" y="1"/>
                </a:lnTo>
                <a:lnTo>
                  <a:pt x="321" y="0"/>
                </a:lnTo>
                <a:lnTo>
                  <a:pt x="349" y="0"/>
                </a:lnTo>
                <a:lnTo>
                  <a:pt x="378" y="0"/>
                </a:lnTo>
                <a:lnTo>
                  <a:pt x="404" y="4"/>
                </a:lnTo>
                <a:lnTo>
                  <a:pt x="430" y="5"/>
                </a:lnTo>
                <a:lnTo>
                  <a:pt x="455" y="10"/>
                </a:lnTo>
                <a:lnTo>
                  <a:pt x="480" y="15"/>
                </a:lnTo>
                <a:lnTo>
                  <a:pt x="649" y="107"/>
                </a:lnTo>
                <a:lnTo>
                  <a:pt x="659" y="278"/>
                </a:lnTo>
                <a:lnTo>
                  <a:pt x="380" y="399"/>
                </a:lnTo>
                <a:lnTo>
                  <a:pt x="118" y="341"/>
                </a:lnTo>
                <a:lnTo>
                  <a:pt x="0" y="177"/>
                </a:lnTo>
                <a:lnTo>
                  <a:pt x="26" y="79"/>
                </a:lnTo>
                <a:close/>
              </a:path>
            </a:pathLst>
          </a:custGeom>
          <a:solidFill>
            <a:srgbClr val="FFC28D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Freeform 15"/>
          <p:cNvSpPr>
            <a:spLocks/>
          </p:cNvSpPr>
          <p:nvPr/>
        </p:nvSpPr>
        <p:spPr bwMode="auto">
          <a:xfrm>
            <a:off x="6877050" y="4652963"/>
            <a:ext cx="114300" cy="206375"/>
          </a:xfrm>
          <a:custGeom>
            <a:avLst/>
            <a:gdLst/>
            <a:ahLst/>
            <a:cxnLst>
              <a:cxn ang="0">
                <a:pos x="121" y="0"/>
              </a:cxn>
              <a:cxn ang="0">
                <a:pos x="93" y="3"/>
              </a:cxn>
              <a:cxn ang="0">
                <a:pos x="68" y="10"/>
              </a:cxn>
              <a:cxn ang="0">
                <a:pos x="48" y="21"/>
              </a:cxn>
              <a:cxn ang="0">
                <a:pos x="31" y="39"/>
              </a:cxn>
              <a:cxn ang="0">
                <a:pos x="20" y="60"/>
              </a:cxn>
              <a:cxn ang="0">
                <a:pos x="10" y="83"/>
              </a:cxn>
              <a:cxn ang="0">
                <a:pos x="4" y="112"/>
              </a:cxn>
              <a:cxn ang="0">
                <a:pos x="0" y="144"/>
              </a:cxn>
              <a:cxn ang="0">
                <a:pos x="18" y="186"/>
              </a:cxn>
              <a:cxn ang="0">
                <a:pos x="36" y="217"/>
              </a:cxn>
              <a:cxn ang="0">
                <a:pos x="54" y="238"/>
              </a:cxn>
              <a:cxn ang="0">
                <a:pos x="72" y="251"/>
              </a:cxn>
              <a:cxn ang="0">
                <a:pos x="90" y="258"/>
              </a:cxn>
              <a:cxn ang="0">
                <a:pos x="110" y="261"/>
              </a:cxn>
              <a:cxn ang="0">
                <a:pos x="128" y="261"/>
              </a:cxn>
              <a:cxn ang="0">
                <a:pos x="145" y="258"/>
              </a:cxn>
              <a:cxn ang="0">
                <a:pos x="121" y="0"/>
              </a:cxn>
            </a:cxnLst>
            <a:rect l="0" t="0" r="r" b="b"/>
            <a:pathLst>
              <a:path w="145" h="261">
                <a:moveTo>
                  <a:pt x="121" y="0"/>
                </a:moveTo>
                <a:lnTo>
                  <a:pt x="93" y="3"/>
                </a:lnTo>
                <a:lnTo>
                  <a:pt x="68" y="10"/>
                </a:lnTo>
                <a:lnTo>
                  <a:pt x="48" y="21"/>
                </a:lnTo>
                <a:lnTo>
                  <a:pt x="31" y="39"/>
                </a:lnTo>
                <a:lnTo>
                  <a:pt x="20" y="60"/>
                </a:lnTo>
                <a:lnTo>
                  <a:pt x="10" y="83"/>
                </a:lnTo>
                <a:lnTo>
                  <a:pt x="4" y="112"/>
                </a:lnTo>
                <a:lnTo>
                  <a:pt x="0" y="144"/>
                </a:lnTo>
                <a:lnTo>
                  <a:pt x="18" y="186"/>
                </a:lnTo>
                <a:lnTo>
                  <a:pt x="36" y="217"/>
                </a:lnTo>
                <a:lnTo>
                  <a:pt x="54" y="238"/>
                </a:lnTo>
                <a:lnTo>
                  <a:pt x="72" y="251"/>
                </a:lnTo>
                <a:lnTo>
                  <a:pt x="90" y="258"/>
                </a:lnTo>
                <a:lnTo>
                  <a:pt x="110" y="261"/>
                </a:lnTo>
                <a:lnTo>
                  <a:pt x="128" y="261"/>
                </a:lnTo>
                <a:lnTo>
                  <a:pt x="145" y="258"/>
                </a:lnTo>
                <a:lnTo>
                  <a:pt x="121" y="0"/>
                </a:lnTo>
                <a:close/>
              </a:path>
            </a:pathLst>
          </a:custGeom>
          <a:solidFill>
            <a:srgbClr val="FFC28D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7437438" y="5051425"/>
            <a:ext cx="117475" cy="209550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55" y="1"/>
              </a:cxn>
              <a:cxn ang="0">
                <a:pos x="79" y="9"/>
              </a:cxn>
              <a:cxn ang="0">
                <a:pos x="100" y="20"/>
              </a:cxn>
              <a:cxn ang="0">
                <a:pos x="117" y="36"/>
              </a:cxn>
              <a:cxn ang="0">
                <a:pos x="129" y="57"/>
              </a:cxn>
              <a:cxn ang="0">
                <a:pos x="138" y="81"/>
              </a:cxn>
              <a:cxn ang="0">
                <a:pos x="144" y="109"/>
              </a:cxn>
              <a:cxn ang="0">
                <a:pos x="148" y="141"/>
              </a:cxn>
              <a:cxn ang="0">
                <a:pos x="138" y="166"/>
              </a:cxn>
              <a:cxn ang="0">
                <a:pos x="126" y="188"/>
              </a:cxn>
              <a:cxn ang="0">
                <a:pos x="119" y="206"/>
              </a:cxn>
              <a:cxn ang="0">
                <a:pos x="110" y="219"/>
              </a:cxn>
              <a:cxn ang="0">
                <a:pos x="100" y="231"/>
              </a:cxn>
              <a:cxn ang="0">
                <a:pos x="92" y="241"/>
              </a:cxn>
              <a:cxn ang="0">
                <a:pos x="83" y="249"/>
              </a:cxn>
              <a:cxn ang="0">
                <a:pos x="74" y="255"/>
              </a:cxn>
              <a:cxn ang="0">
                <a:pos x="64" y="259"/>
              </a:cxn>
              <a:cxn ang="0">
                <a:pos x="55" y="262"/>
              </a:cxn>
              <a:cxn ang="0">
                <a:pos x="46" y="263"/>
              </a:cxn>
              <a:cxn ang="0">
                <a:pos x="36" y="264"/>
              </a:cxn>
              <a:cxn ang="0">
                <a:pos x="27" y="263"/>
              </a:cxn>
              <a:cxn ang="0">
                <a:pos x="19" y="263"/>
              </a:cxn>
              <a:cxn ang="0">
                <a:pos x="10" y="263"/>
              </a:cxn>
              <a:cxn ang="0">
                <a:pos x="0" y="263"/>
              </a:cxn>
              <a:cxn ang="0">
                <a:pos x="26" y="0"/>
              </a:cxn>
            </a:cxnLst>
            <a:rect l="0" t="0" r="r" b="b"/>
            <a:pathLst>
              <a:path w="148" h="264">
                <a:moveTo>
                  <a:pt x="26" y="0"/>
                </a:moveTo>
                <a:lnTo>
                  <a:pt x="55" y="1"/>
                </a:lnTo>
                <a:lnTo>
                  <a:pt x="79" y="9"/>
                </a:lnTo>
                <a:lnTo>
                  <a:pt x="100" y="20"/>
                </a:lnTo>
                <a:lnTo>
                  <a:pt x="117" y="36"/>
                </a:lnTo>
                <a:lnTo>
                  <a:pt x="129" y="57"/>
                </a:lnTo>
                <a:lnTo>
                  <a:pt x="138" y="81"/>
                </a:lnTo>
                <a:lnTo>
                  <a:pt x="144" y="109"/>
                </a:lnTo>
                <a:lnTo>
                  <a:pt x="148" y="141"/>
                </a:lnTo>
                <a:lnTo>
                  <a:pt x="138" y="166"/>
                </a:lnTo>
                <a:lnTo>
                  <a:pt x="126" y="188"/>
                </a:lnTo>
                <a:lnTo>
                  <a:pt x="119" y="206"/>
                </a:lnTo>
                <a:lnTo>
                  <a:pt x="110" y="219"/>
                </a:lnTo>
                <a:lnTo>
                  <a:pt x="100" y="231"/>
                </a:lnTo>
                <a:lnTo>
                  <a:pt x="92" y="241"/>
                </a:lnTo>
                <a:lnTo>
                  <a:pt x="83" y="249"/>
                </a:lnTo>
                <a:lnTo>
                  <a:pt x="74" y="255"/>
                </a:lnTo>
                <a:lnTo>
                  <a:pt x="64" y="259"/>
                </a:lnTo>
                <a:lnTo>
                  <a:pt x="55" y="262"/>
                </a:lnTo>
                <a:lnTo>
                  <a:pt x="46" y="263"/>
                </a:lnTo>
                <a:lnTo>
                  <a:pt x="36" y="264"/>
                </a:lnTo>
                <a:lnTo>
                  <a:pt x="27" y="263"/>
                </a:lnTo>
                <a:lnTo>
                  <a:pt x="19" y="263"/>
                </a:lnTo>
                <a:lnTo>
                  <a:pt x="10" y="263"/>
                </a:lnTo>
                <a:lnTo>
                  <a:pt x="0" y="263"/>
                </a:lnTo>
                <a:lnTo>
                  <a:pt x="26" y="0"/>
                </a:lnTo>
                <a:close/>
              </a:path>
            </a:pathLst>
          </a:custGeom>
          <a:solidFill>
            <a:srgbClr val="FFC28D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6127750" y="4214813"/>
            <a:ext cx="169863" cy="90487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19" y="2"/>
              </a:cxn>
              <a:cxn ang="0">
                <a:pos x="6" y="14"/>
              </a:cxn>
              <a:cxn ang="0">
                <a:pos x="0" y="28"/>
              </a:cxn>
              <a:cxn ang="0">
                <a:pos x="1" y="40"/>
              </a:cxn>
              <a:cxn ang="0">
                <a:pos x="4" y="52"/>
              </a:cxn>
              <a:cxn ang="0">
                <a:pos x="11" y="67"/>
              </a:cxn>
              <a:cxn ang="0">
                <a:pos x="22" y="81"/>
              </a:cxn>
              <a:cxn ang="0">
                <a:pos x="35" y="92"/>
              </a:cxn>
              <a:cxn ang="0">
                <a:pos x="50" y="99"/>
              </a:cxn>
              <a:cxn ang="0">
                <a:pos x="63" y="105"/>
              </a:cxn>
              <a:cxn ang="0">
                <a:pos x="78" y="109"/>
              </a:cxn>
              <a:cxn ang="0">
                <a:pos x="93" y="113"/>
              </a:cxn>
              <a:cxn ang="0">
                <a:pos x="109" y="113"/>
              </a:cxn>
              <a:cxn ang="0">
                <a:pos x="123" y="110"/>
              </a:cxn>
              <a:cxn ang="0">
                <a:pos x="138" y="107"/>
              </a:cxn>
              <a:cxn ang="0">
                <a:pos x="153" y="100"/>
              </a:cxn>
              <a:cxn ang="0">
                <a:pos x="166" y="94"/>
              </a:cxn>
              <a:cxn ang="0">
                <a:pos x="179" y="84"/>
              </a:cxn>
              <a:cxn ang="0">
                <a:pos x="191" y="74"/>
              </a:cxn>
              <a:cxn ang="0">
                <a:pos x="201" y="63"/>
              </a:cxn>
              <a:cxn ang="0">
                <a:pos x="211" y="51"/>
              </a:cxn>
              <a:cxn ang="0">
                <a:pos x="213" y="36"/>
              </a:cxn>
              <a:cxn ang="0">
                <a:pos x="207" y="24"/>
              </a:cxn>
              <a:cxn ang="0">
                <a:pos x="197" y="14"/>
              </a:cxn>
              <a:cxn ang="0">
                <a:pos x="187" y="11"/>
              </a:cxn>
              <a:cxn ang="0">
                <a:pos x="31" y="0"/>
              </a:cxn>
            </a:cxnLst>
            <a:rect l="0" t="0" r="r" b="b"/>
            <a:pathLst>
              <a:path w="213" h="113">
                <a:moveTo>
                  <a:pt x="31" y="0"/>
                </a:moveTo>
                <a:lnTo>
                  <a:pt x="19" y="2"/>
                </a:lnTo>
                <a:lnTo>
                  <a:pt x="6" y="14"/>
                </a:lnTo>
                <a:lnTo>
                  <a:pt x="0" y="28"/>
                </a:lnTo>
                <a:lnTo>
                  <a:pt x="1" y="40"/>
                </a:lnTo>
                <a:lnTo>
                  <a:pt x="4" y="52"/>
                </a:lnTo>
                <a:lnTo>
                  <a:pt x="11" y="67"/>
                </a:lnTo>
                <a:lnTo>
                  <a:pt x="22" y="81"/>
                </a:lnTo>
                <a:lnTo>
                  <a:pt x="35" y="92"/>
                </a:lnTo>
                <a:lnTo>
                  <a:pt x="50" y="99"/>
                </a:lnTo>
                <a:lnTo>
                  <a:pt x="63" y="105"/>
                </a:lnTo>
                <a:lnTo>
                  <a:pt x="78" y="109"/>
                </a:lnTo>
                <a:lnTo>
                  <a:pt x="93" y="113"/>
                </a:lnTo>
                <a:lnTo>
                  <a:pt x="109" y="113"/>
                </a:lnTo>
                <a:lnTo>
                  <a:pt x="123" y="110"/>
                </a:lnTo>
                <a:lnTo>
                  <a:pt x="138" y="107"/>
                </a:lnTo>
                <a:lnTo>
                  <a:pt x="153" y="100"/>
                </a:lnTo>
                <a:lnTo>
                  <a:pt x="166" y="94"/>
                </a:lnTo>
                <a:lnTo>
                  <a:pt x="179" y="84"/>
                </a:lnTo>
                <a:lnTo>
                  <a:pt x="191" y="74"/>
                </a:lnTo>
                <a:lnTo>
                  <a:pt x="201" y="63"/>
                </a:lnTo>
                <a:lnTo>
                  <a:pt x="211" y="51"/>
                </a:lnTo>
                <a:lnTo>
                  <a:pt x="213" y="36"/>
                </a:lnTo>
                <a:lnTo>
                  <a:pt x="207" y="24"/>
                </a:lnTo>
                <a:lnTo>
                  <a:pt x="197" y="14"/>
                </a:lnTo>
                <a:lnTo>
                  <a:pt x="187" y="11"/>
                </a:lnTo>
                <a:lnTo>
                  <a:pt x="31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Freeform 18"/>
          <p:cNvSpPr>
            <a:spLocks/>
          </p:cNvSpPr>
          <p:nvPr/>
        </p:nvSpPr>
        <p:spPr bwMode="auto">
          <a:xfrm>
            <a:off x="6127750" y="4140200"/>
            <a:ext cx="161925" cy="117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" y="94"/>
              </a:cxn>
              <a:cxn ang="0">
                <a:pos x="26" y="104"/>
              </a:cxn>
              <a:cxn ang="0">
                <a:pos x="34" y="114"/>
              </a:cxn>
              <a:cxn ang="0">
                <a:pos x="44" y="122"/>
              </a:cxn>
              <a:cxn ang="0">
                <a:pos x="53" y="131"/>
              </a:cxn>
              <a:cxn ang="0">
                <a:pos x="66" y="137"/>
              </a:cxn>
              <a:cxn ang="0">
                <a:pos x="78" y="141"/>
              </a:cxn>
              <a:cxn ang="0">
                <a:pos x="92" y="144"/>
              </a:cxn>
              <a:cxn ang="0">
                <a:pos x="106" y="146"/>
              </a:cxn>
              <a:cxn ang="0">
                <a:pos x="120" y="146"/>
              </a:cxn>
              <a:cxn ang="0">
                <a:pos x="133" y="146"/>
              </a:cxn>
              <a:cxn ang="0">
                <a:pos x="146" y="142"/>
              </a:cxn>
              <a:cxn ang="0">
                <a:pos x="158" y="139"/>
              </a:cxn>
              <a:cxn ang="0">
                <a:pos x="170" y="134"/>
              </a:cxn>
              <a:cxn ang="0">
                <a:pos x="179" y="127"/>
              </a:cxn>
              <a:cxn ang="0">
                <a:pos x="192" y="109"/>
              </a:cxn>
              <a:cxn ang="0">
                <a:pos x="205" y="57"/>
              </a:cxn>
              <a:cxn ang="0">
                <a:pos x="0" y="0"/>
              </a:cxn>
            </a:cxnLst>
            <a:rect l="0" t="0" r="r" b="b"/>
            <a:pathLst>
              <a:path w="205" h="146">
                <a:moveTo>
                  <a:pt x="0" y="0"/>
                </a:moveTo>
                <a:lnTo>
                  <a:pt x="22" y="94"/>
                </a:lnTo>
                <a:lnTo>
                  <a:pt x="26" y="104"/>
                </a:lnTo>
                <a:lnTo>
                  <a:pt x="34" y="114"/>
                </a:lnTo>
                <a:lnTo>
                  <a:pt x="44" y="122"/>
                </a:lnTo>
                <a:lnTo>
                  <a:pt x="53" y="131"/>
                </a:lnTo>
                <a:lnTo>
                  <a:pt x="66" y="137"/>
                </a:lnTo>
                <a:lnTo>
                  <a:pt x="78" y="141"/>
                </a:lnTo>
                <a:lnTo>
                  <a:pt x="92" y="144"/>
                </a:lnTo>
                <a:lnTo>
                  <a:pt x="106" y="146"/>
                </a:lnTo>
                <a:lnTo>
                  <a:pt x="120" y="146"/>
                </a:lnTo>
                <a:lnTo>
                  <a:pt x="133" y="146"/>
                </a:lnTo>
                <a:lnTo>
                  <a:pt x="146" y="142"/>
                </a:lnTo>
                <a:lnTo>
                  <a:pt x="158" y="139"/>
                </a:lnTo>
                <a:lnTo>
                  <a:pt x="170" y="134"/>
                </a:lnTo>
                <a:lnTo>
                  <a:pt x="179" y="127"/>
                </a:lnTo>
                <a:lnTo>
                  <a:pt x="192" y="109"/>
                </a:lnTo>
                <a:lnTo>
                  <a:pt x="205" y="57"/>
                </a:lnTo>
                <a:lnTo>
                  <a:pt x="0" y="0"/>
                </a:lnTo>
                <a:close/>
              </a:path>
            </a:pathLst>
          </a:custGeom>
          <a:solidFill>
            <a:srgbClr val="FFC28D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Freeform 19"/>
          <p:cNvSpPr>
            <a:spLocks/>
          </p:cNvSpPr>
          <p:nvPr/>
        </p:nvSpPr>
        <p:spPr bwMode="auto">
          <a:xfrm>
            <a:off x="6011863" y="3644900"/>
            <a:ext cx="454025" cy="625475"/>
          </a:xfrm>
          <a:custGeom>
            <a:avLst/>
            <a:gdLst/>
            <a:ahLst/>
            <a:cxnLst>
              <a:cxn ang="0">
                <a:pos x="92" y="548"/>
              </a:cxn>
              <a:cxn ang="0">
                <a:pos x="81" y="587"/>
              </a:cxn>
              <a:cxn ang="0">
                <a:pos x="86" y="619"/>
              </a:cxn>
              <a:cxn ang="0">
                <a:pos x="102" y="650"/>
              </a:cxn>
              <a:cxn ang="0">
                <a:pos x="131" y="676"/>
              </a:cxn>
              <a:cxn ang="0">
                <a:pos x="167" y="698"/>
              </a:cxn>
              <a:cxn ang="0">
                <a:pos x="209" y="717"/>
              </a:cxn>
              <a:cxn ang="0">
                <a:pos x="255" y="734"/>
              </a:cxn>
              <a:cxn ang="0">
                <a:pos x="285" y="754"/>
              </a:cxn>
              <a:cxn ang="0">
                <a:pos x="308" y="779"/>
              </a:cxn>
              <a:cxn ang="0">
                <a:pos x="325" y="786"/>
              </a:cxn>
              <a:cxn ang="0">
                <a:pos x="345" y="789"/>
              </a:cxn>
              <a:cxn ang="0">
                <a:pos x="361" y="785"/>
              </a:cxn>
              <a:cxn ang="0">
                <a:pos x="391" y="762"/>
              </a:cxn>
              <a:cxn ang="0">
                <a:pos x="400" y="742"/>
              </a:cxn>
              <a:cxn ang="0">
                <a:pos x="433" y="723"/>
              </a:cxn>
              <a:cxn ang="0">
                <a:pos x="468" y="702"/>
              </a:cxn>
              <a:cxn ang="0">
                <a:pos x="500" y="678"/>
              </a:cxn>
              <a:cxn ang="0">
                <a:pos x="528" y="650"/>
              </a:cxn>
              <a:cxn ang="0">
                <a:pos x="549" y="619"/>
              </a:cxn>
              <a:cxn ang="0">
                <a:pos x="565" y="585"/>
              </a:cxn>
              <a:cxn ang="0">
                <a:pos x="571" y="548"/>
              </a:cxn>
              <a:cxn ang="0">
                <a:pos x="570" y="507"/>
              </a:cxn>
              <a:cxn ang="0">
                <a:pos x="543" y="36"/>
              </a:cxn>
              <a:cxn ang="0">
                <a:pos x="80" y="17"/>
              </a:cxn>
              <a:cxn ang="0">
                <a:pos x="71" y="413"/>
              </a:cxn>
              <a:cxn ang="0">
                <a:pos x="39" y="421"/>
              </a:cxn>
              <a:cxn ang="0">
                <a:pos x="22" y="438"/>
              </a:cxn>
              <a:cxn ang="0">
                <a:pos x="20" y="461"/>
              </a:cxn>
              <a:cxn ang="0">
                <a:pos x="28" y="487"/>
              </a:cxn>
              <a:cxn ang="0">
                <a:pos x="44" y="512"/>
              </a:cxn>
              <a:cxn ang="0">
                <a:pos x="64" y="528"/>
              </a:cxn>
              <a:cxn ang="0">
                <a:pos x="86" y="536"/>
              </a:cxn>
              <a:cxn ang="0">
                <a:pos x="105" y="527"/>
              </a:cxn>
            </a:cxnLst>
            <a:rect l="0" t="0" r="r" b="b"/>
            <a:pathLst>
              <a:path w="571" h="789">
                <a:moveTo>
                  <a:pt x="105" y="527"/>
                </a:moveTo>
                <a:lnTo>
                  <a:pt x="92" y="548"/>
                </a:lnTo>
                <a:lnTo>
                  <a:pt x="85" y="568"/>
                </a:lnTo>
                <a:lnTo>
                  <a:pt x="81" y="587"/>
                </a:lnTo>
                <a:lnTo>
                  <a:pt x="80" y="604"/>
                </a:lnTo>
                <a:lnTo>
                  <a:pt x="86" y="619"/>
                </a:lnTo>
                <a:lnTo>
                  <a:pt x="92" y="635"/>
                </a:lnTo>
                <a:lnTo>
                  <a:pt x="102" y="650"/>
                </a:lnTo>
                <a:lnTo>
                  <a:pt x="115" y="664"/>
                </a:lnTo>
                <a:lnTo>
                  <a:pt x="131" y="676"/>
                </a:lnTo>
                <a:lnTo>
                  <a:pt x="148" y="688"/>
                </a:lnTo>
                <a:lnTo>
                  <a:pt x="167" y="698"/>
                </a:lnTo>
                <a:lnTo>
                  <a:pt x="188" y="708"/>
                </a:lnTo>
                <a:lnTo>
                  <a:pt x="209" y="717"/>
                </a:lnTo>
                <a:lnTo>
                  <a:pt x="232" y="727"/>
                </a:lnTo>
                <a:lnTo>
                  <a:pt x="255" y="734"/>
                </a:lnTo>
                <a:lnTo>
                  <a:pt x="278" y="742"/>
                </a:lnTo>
                <a:lnTo>
                  <a:pt x="285" y="754"/>
                </a:lnTo>
                <a:lnTo>
                  <a:pt x="292" y="763"/>
                </a:lnTo>
                <a:lnTo>
                  <a:pt x="308" y="779"/>
                </a:lnTo>
                <a:lnTo>
                  <a:pt x="317" y="783"/>
                </a:lnTo>
                <a:lnTo>
                  <a:pt x="325" y="786"/>
                </a:lnTo>
                <a:lnTo>
                  <a:pt x="335" y="788"/>
                </a:lnTo>
                <a:lnTo>
                  <a:pt x="345" y="789"/>
                </a:lnTo>
                <a:lnTo>
                  <a:pt x="354" y="788"/>
                </a:lnTo>
                <a:lnTo>
                  <a:pt x="361" y="785"/>
                </a:lnTo>
                <a:lnTo>
                  <a:pt x="378" y="776"/>
                </a:lnTo>
                <a:lnTo>
                  <a:pt x="391" y="762"/>
                </a:lnTo>
                <a:lnTo>
                  <a:pt x="395" y="753"/>
                </a:lnTo>
                <a:lnTo>
                  <a:pt x="400" y="742"/>
                </a:lnTo>
                <a:lnTo>
                  <a:pt x="417" y="733"/>
                </a:lnTo>
                <a:lnTo>
                  <a:pt x="433" y="723"/>
                </a:lnTo>
                <a:lnTo>
                  <a:pt x="451" y="712"/>
                </a:lnTo>
                <a:lnTo>
                  <a:pt x="468" y="702"/>
                </a:lnTo>
                <a:lnTo>
                  <a:pt x="483" y="690"/>
                </a:lnTo>
                <a:lnTo>
                  <a:pt x="500" y="678"/>
                </a:lnTo>
                <a:lnTo>
                  <a:pt x="514" y="664"/>
                </a:lnTo>
                <a:lnTo>
                  <a:pt x="528" y="650"/>
                </a:lnTo>
                <a:lnTo>
                  <a:pt x="539" y="635"/>
                </a:lnTo>
                <a:lnTo>
                  <a:pt x="549" y="619"/>
                </a:lnTo>
                <a:lnTo>
                  <a:pt x="557" y="603"/>
                </a:lnTo>
                <a:lnTo>
                  <a:pt x="565" y="585"/>
                </a:lnTo>
                <a:lnTo>
                  <a:pt x="570" y="567"/>
                </a:lnTo>
                <a:lnTo>
                  <a:pt x="571" y="548"/>
                </a:lnTo>
                <a:lnTo>
                  <a:pt x="571" y="527"/>
                </a:lnTo>
                <a:lnTo>
                  <a:pt x="570" y="507"/>
                </a:lnTo>
                <a:lnTo>
                  <a:pt x="570" y="119"/>
                </a:lnTo>
                <a:lnTo>
                  <a:pt x="543" y="36"/>
                </a:lnTo>
                <a:lnTo>
                  <a:pt x="226" y="0"/>
                </a:lnTo>
                <a:lnTo>
                  <a:pt x="80" y="17"/>
                </a:lnTo>
                <a:lnTo>
                  <a:pt x="0" y="93"/>
                </a:lnTo>
                <a:lnTo>
                  <a:pt x="71" y="413"/>
                </a:lnTo>
                <a:lnTo>
                  <a:pt x="53" y="416"/>
                </a:lnTo>
                <a:lnTo>
                  <a:pt x="39" y="421"/>
                </a:lnTo>
                <a:lnTo>
                  <a:pt x="29" y="428"/>
                </a:lnTo>
                <a:lnTo>
                  <a:pt x="22" y="438"/>
                </a:lnTo>
                <a:lnTo>
                  <a:pt x="20" y="450"/>
                </a:lnTo>
                <a:lnTo>
                  <a:pt x="20" y="461"/>
                </a:lnTo>
                <a:lnTo>
                  <a:pt x="23" y="475"/>
                </a:lnTo>
                <a:lnTo>
                  <a:pt x="28" y="487"/>
                </a:lnTo>
                <a:lnTo>
                  <a:pt x="35" y="501"/>
                </a:lnTo>
                <a:lnTo>
                  <a:pt x="44" y="512"/>
                </a:lnTo>
                <a:lnTo>
                  <a:pt x="53" y="522"/>
                </a:lnTo>
                <a:lnTo>
                  <a:pt x="64" y="528"/>
                </a:lnTo>
                <a:lnTo>
                  <a:pt x="75" y="533"/>
                </a:lnTo>
                <a:lnTo>
                  <a:pt x="86" y="536"/>
                </a:lnTo>
                <a:lnTo>
                  <a:pt x="96" y="533"/>
                </a:lnTo>
                <a:lnTo>
                  <a:pt x="105" y="527"/>
                </a:lnTo>
                <a:close/>
              </a:path>
            </a:pathLst>
          </a:custGeom>
          <a:solidFill>
            <a:srgbClr val="FFC28D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Freeform 20"/>
          <p:cNvSpPr>
            <a:spLocks/>
          </p:cNvSpPr>
          <p:nvPr/>
        </p:nvSpPr>
        <p:spPr bwMode="auto">
          <a:xfrm>
            <a:off x="5905500" y="3543300"/>
            <a:ext cx="560388" cy="379413"/>
          </a:xfrm>
          <a:custGeom>
            <a:avLst/>
            <a:gdLst/>
            <a:ahLst/>
            <a:cxnLst>
              <a:cxn ang="0">
                <a:pos x="340" y="151"/>
              </a:cxn>
              <a:cxn ang="0">
                <a:pos x="345" y="97"/>
              </a:cxn>
              <a:cxn ang="0">
                <a:pos x="413" y="234"/>
              </a:cxn>
              <a:cxn ang="0">
                <a:pos x="422" y="134"/>
              </a:cxn>
              <a:cxn ang="0">
                <a:pos x="441" y="191"/>
              </a:cxn>
              <a:cxn ang="0">
                <a:pos x="453" y="105"/>
              </a:cxn>
              <a:cxn ang="0">
                <a:pos x="503" y="147"/>
              </a:cxn>
              <a:cxn ang="0">
                <a:pos x="506" y="118"/>
              </a:cxn>
              <a:cxn ang="0">
                <a:pos x="529" y="160"/>
              </a:cxn>
              <a:cxn ang="0">
                <a:pos x="546" y="113"/>
              </a:cxn>
              <a:cxn ang="0">
                <a:pos x="582" y="172"/>
              </a:cxn>
              <a:cxn ang="0">
                <a:pos x="601" y="123"/>
              </a:cxn>
              <a:cxn ang="0">
                <a:pos x="630" y="186"/>
              </a:cxn>
              <a:cxn ang="0">
                <a:pos x="641" y="141"/>
              </a:cxn>
              <a:cxn ang="0">
                <a:pos x="680" y="281"/>
              </a:cxn>
              <a:cxn ang="0">
                <a:pos x="707" y="166"/>
              </a:cxn>
              <a:cxn ang="0">
                <a:pos x="680" y="121"/>
              </a:cxn>
              <a:cxn ang="0">
                <a:pos x="681" y="82"/>
              </a:cxn>
              <a:cxn ang="0">
                <a:pos x="620" y="79"/>
              </a:cxn>
              <a:cxn ang="0">
                <a:pos x="649" y="51"/>
              </a:cxn>
              <a:cxn ang="0">
                <a:pos x="458" y="35"/>
              </a:cxn>
              <a:cxn ang="0">
                <a:pos x="506" y="12"/>
              </a:cxn>
              <a:cxn ang="0">
                <a:pos x="226" y="51"/>
              </a:cxn>
              <a:cxn ang="0">
                <a:pos x="249" y="0"/>
              </a:cxn>
              <a:cxn ang="0">
                <a:pos x="141" y="105"/>
              </a:cxn>
              <a:cxn ang="0">
                <a:pos x="21" y="30"/>
              </a:cxn>
              <a:cxn ang="0">
                <a:pos x="120" y="116"/>
              </a:cxn>
              <a:cxn ang="0">
                <a:pos x="0" y="118"/>
              </a:cxn>
              <a:cxn ang="0">
                <a:pos x="120" y="126"/>
              </a:cxn>
              <a:cxn ang="0">
                <a:pos x="21" y="186"/>
              </a:cxn>
              <a:cxn ang="0">
                <a:pos x="93" y="162"/>
              </a:cxn>
              <a:cxn ang="0">
                <a:pos x="64" y="243"/>
              </a:cxn>
              <a:cxn ang="0">
                <a:pos x="89" y="197"/>
              </a:cxn>
              <a:cxn ang="0">
                <a:pos x="74" y="353"/>
              </a:cxn>
              <a:cxn ang="0">
                <a:pos x="100" y="278"/>
              </a:cxn>
              <a:cxn ang="0">
                <a:pos x="177" y="477"/>
              </a:cxn>
              <a:cxn ang="0">
                <a:pos x="134" y="182"/>
              </a:cxn>
              <a:cxn ang="0">
                <a:pos x="156" y="229"/>
              </a:cxn>
              <a:cxn ang="0">
                <a:pos x="150" y="123"/>
              </a:cxn>
              <a:cxn ang="0">
                <a:pos x="206" y="160"/>
              </a:cxn>
              <a:cxn ang="0">
                <a:pos x="206" y="100"/>
              </a:cxn>
              <a:cxn ang="0">
                <a:pos x="254" y="149"/>
              </a:cxn>
              <a:cxn ang="0">
                <a:pos x="268" y="92"/>
              </a:cxn>
              <a:cxn ang="0">
                <a:pos x="296" y="162"/>
              </a:cxn>
              <a:cxn ang="0">
                <a:pos x="307" y="87"/>
              </a:cxn>
              <a:cxn ang="0">
                <a:pos x="340" y="151"/>
              </a:cxn>
            </a:cxnLst>
            <a:rect l="0" t="0" r="r" b="b"/>
            <a:pathLst>
              <a:path w="707" h="477">
                <a:moveTo>
                  <a:pt x="340" y="151"/>
                </a:moveTo>
                <a:lnTo>
                  <a:pt x="345" y="97"/>
                </a:lnTo>
                <a:lnTo>
                  <a:pt x="413" y="234"/>
                </a:lnTo>
                <a:lnTo>
                  <a:pt x="422" y="134"/>
                </a:lnTo>
                <a:lnTo>
                  <a:pt x="441" y="191"/>
                </a:lnTo>
                <a:lnTo>
                  <a:pt x="453" y="105"/>
                </a:lnTo>
                <a:lnTo>
                  <a:pt x="503" y="147"/>
                </a:lnTo>
                <a:lnTo>
                  <a:pt x="506" y="118"/>
                </a:lnTo>
                <a:lnTo>
                  <a:pt x="529" y="160"/>
                </a:lnTo>
                <a:lnTo>
                  <a:pt x="546" y="113"/>
                </a:lnTo>
                <a:lnTo>
                  <a:pt x="582" y="172"/>
                </a:lnTo>
                <a:lnTo>
                  <a:pt x="601" y="123"/>
                </a:lnTo>
                <a:lnTo>
                  <a:pt x="630" y="186"/>
                </a:lnTo>
                <a:lnTo>
                  <a:pt x="641" y="141"/>
                </a:lnTo>
                <a:lnTo>
                  <a:pt x="680" y="281"/>
                </a:lnTo>
                <a:lnTo>
                  <a:pt x="707" y="166"/>
                </a:lnTo>
                <a:lnTo>
                  <a:pt x="680" y="121"/>
                </a:lnTo>
                <a:lnTo>
                  <a:pt x="681" y="82"/>
                </a:lnTo>
                <a:lnTo>
                  <a:pt x="620" y="79"/>
                </a:lnTo>
                <a:lnTo>
                  <a:pt x="649" y="51"/>
                </a:lnTo>
                <a:lnTo>
                  <a:pt x="458" y="35"/>
                </a:lnTo>
                <a:lnTo>
                  <a:pt x="506" y="12"/>
                </a:lnTo>
                <a:lnTo>
                  <a:pt x="226" y="51"/>
                </a:lnTo>
                <a:lnTo>
                  <a:pt x="249" y="0"/>
                </a:lnTo>
                <a:lnTo>
                  <a:pt x="141" y="105"/>
                </a:lnTo>
                <a:lnTo>
                  <a:pt x="21" y="30"/>
                </a:lnTo>
                <a:lnTo>
                  <a:pt x="120" y="116"/>
                </a:lnTo>
                <a:lnTo>
                  <a:pt x="0" y="118"/>
                </a:lnTo>
                <a:lnTo>
                  <a:pt x="120" y="126"/>
                </a:lnTo>
                <a:lnTo>
                  <a:pt x="21" y="186"/>
                </a:lnTo>
                <a:lnTo>
                  <a:pt x="93" y="162"/>
                </a:lnTo>
                <a:lnTo>
                  <a:pt x="64" y="243"/>
                </a:lnTo>
                <a:lnTo>
                  <a:pt x="89" y="197"/>
                </a:lnTo>
                <a:lnTo>
                  <a:pt x="74" y="353"/>
                </a:lnTo>
                <a:lnTo>
                  <a:pt x="100" y="278"/>
                </a:lnTo>
                <a:lnTo>
                  <a:pt x="177" y="477"/>
                </a:lnTo>
                <a:lnTo>
                  <a:pt x="134" y="182"/>
                </a:lnTo>
                <a:lnTo>
                  <a:pt x="156" y="229"/>
                </a:lnTo>
                <a:lnTo>
                  <a:pt x="150" y="123"/>
                </a:lnTo>
                <a:lnTo>
                  <a:pt x="206" y="160"/>
                </a:lnTo>
                <a:lnTo>
                  <a:pt x="206" y="100"/>
                </a:lnTo>
                <a:lnTo>
                  <a:pt x="254" y="149"/>
                </a:lnTo>
                <a:lnTo>
                  <a:pt x="268" y="92"/>
                </a:lnTo>
                <a:lnTo>
                  <a:pt x="296" y="162"/>
                </a:lnTo>
                <a:lnTo>
                  <a:pt x="307" y="87"/>
                </a:lnTo>
                <a:lnTo>
                  <a:pt x="340" y="151"/>
                </a:lnTo>
                <a:close/>
              </a:path>
            </a:pathLst>
          </a:custGeom>
          <a:solidFill>
            <a:srgbClr val="CC9932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Freeform 21"/>
          <p:cNvSpPr>
            <a:spLocks/>
          </p:cNvSpPr>
          <p:nvPr/>
        </p:nvSpPr>
        <p:spPr bwMode="auto">
          <a:xfrm>
            <a:off x="6076950" y="3827463"/>
            <a:ext cx="141288" cy="47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" y="9"/>
              </a:cxn>
              <a:cxn ang="0">
                <a:pos x="44" y="19"/>
              </a:cxn>
              <a:cxn ang="0">
                <a:pos x="67" y="27"/>
              </a:cxn>
              <a:cxn ang="0">
                <a:pos x="88" y="37"/>
              </a:cxn>
              <a:cxn ang="0">
                <a:pos x="109" y="46"/>
              </a:cxn>
              <a:cxn ang="0">
                <a:pos x="132" y="52"/>
              </a:cxn>
              <a:cxn ang="0">
                <a:pos x="155" y="57"/>
              </a:cxn>
              <a:cxn ang="0">
                <a:pos x="177" y="61"/>
              </a:cxn>
              <a:cxn ang="0">
                <a:pos x="26" y="60"/>
              </a:cxn>
            </a:cxnLst>
            <a:rect l="0" t="0" r="r" b="b"/>
            <a:pathLst>
              <a:path w="177" h="61">
                <a:moveTo>
                  <a:pt x="0" y="0"/>
                </a:moveTo>
                <a:lnTo>
                  <a:pt x="22" y="9"/>
                </a:lnTo>
                <a:lnTo>
                  <a:pt x="44" y="19"/>
                </a:lnTo>
                <a:lnTo>
                  <a:pt x="67" y="27"/>
                </a:lnTo>
                <a:lnTo>
                  <a:pt x="88" y="37"/>
                </a:lnTo>
                <a:lnTo>
                  <a:pt x="109" y="46"/>
                </a:lnTo>
                <a:lnTo>
                  <a:pt x="132" y="52"/>
                </a:lnTo>
                <a:lnTo>
                  <a:pt x="155" y="57"/>
                </a:lnTo>
                <a:lnTo>
                  <a:pt x="177" y="61"/>
                </a:lnTo>
                <a:lnTo>
                  <a:pt x="26" y="6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>
            <a:off x="6084888" y="3860800"/>
            <a:ext cx="117475" cy="52388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127" y="2"/>
              </a:cxn>
              <a:cxn ang="0">
                <a:pos x="105" y="5"/>
              </a:cxn>
              <a:cxn ang="0">
                <a:pos x="84" y="12"/>
              </a:cxn>
              <a:cxn ang="0">
                <a:pos x="62" y="20"/>
              </a:cxn>
              <a:cxn ang="0">
                <a:pos x="44" y="28"/>
              </a:cxn>
              <a:cxn ang="0">
                <a:pos x="28" y="37"/>
              </a:cxn>
              <a:cxn ang="0">
                <a:pos x="13" y="51"/>
              </a:cxn>
              <a:cxn ang="0">
                <a:pos x="0" y="66"/>
              </a:cxn>
            </a:cxnLst>
            <a:rect l="0" t="0" r="r" b="b"/>
            <a:pathLst>
              <a:path w="148" h="66">
                <a:moveTo>
                  <a:pt x="148" y="0"/>
                </a:moveTo>
                <a:lnTo>
                  <a:pt x="127" y="2"/>
                </a:lnTo>
                <a:lnTo>
                  <a:pt x="105" y="5"/>
                </a:lnTo>
                <a:lnTo>
                  <a:pt x="84" y="12"/>
                </a:lnTo>
                <a:lnTo>
                  <a:pt x="62" y="20"/>
                </a:lnTo>
                <a:lnTo>
                  <a:pt x="44" y="28"/>
                </a:lnTo>
                <a:lnTo>
                  <a:pt x="28" y="37"/>
                </a:lnTo>
                <a:lnTo>
                  <a:pt x="13" y="51"/>
                </a:lnTo>
                <a:lnTo>
                  <a:pt x="0" y="66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3" name="Freeform 23"/>
          <p:cNvSpPr>
            <a:spLocks/>
          </p:cNvSpPr>
          <p:nvPr/>
        </p:nvSpPr>
        <p:spPr bwMode="auto">
          <a:xfrm>
            <a:off x="6080125" y="3743325"/>
            <a:ext cx="155575" cy="73025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12" y="11"/>
              </a:cxn>
              <a:cxn ang="0">
                <a:pos x="24" y="4"/>
              </a:cxn>
              <a:cxn ang="0">
                <a:pos x="37" y="0"/>
              </a:cxn>
              <a:cxn ang="0">
                <a:pos x="49" y="1"/>
              </a:cxn>
              <a:cxn ang="0">
                <a:pos x="59" y="9"/>
              </a:cxn>
              <a:cxn ang="0">
                <a:pos x="69" y="16"/>
              </a:cxn>
              <a:cxn ang="0">
                <a:pos x="79" y="27"/>
              </a:cxn>
              <a:cxn ang="0">
                <a:pos x="90" y="40"/>
              </a:cxn>
              <a:cxn ang="0">
                <a:pos x="101" y="52"/>
              </a:cxn>
              <a:cxn ang="0">
                <a:pos x="111" y="64"/>
              </a:cxn>
              <a:cxn ang="0">
                <a:pos x="122" y="76"/>
              </a:cxn>
              <a:cxn ang="0">
                <a:pos x="136" y="85"/>
              </a:cxn>
              <a:cxn ang="0">
                <a:pos x="147" y="90"/>
              </a:cxn>
              <a:cxn ang="0">
                <a:pos x="163" y="92"/>
              </a:cxn>
              <a:cxn ang="0">
                <a:pos x="177" y="88"/>
              </a:cxn>
              <a:cxn ang="0">
                <a:pos x="194" y="78"/>
              </a:cxn>
            </a:cxnLst>
            <a:rect l="0" t="0" r="r" b="b"/>
            <a:pathLst>
              <a:path w="194" h="92">
                <a:moveTo>
                  <a:pt x="0" y="26"/>
                </a:moveTo>
                <a:lnTo>
                  <a:pt x="12" y="11"/>
                </a:lnTo>
                <a:lnTo>
                  <a:pt x="24" y="4"/>
                </a:lnTo>
                <a:lnTo>
                  <a:pt x="37" y="0"/>
                </a:lnTo>
                <a:lnTo>
                  <a:pt x="49" y="1"/>
                </a:lnTo>
                <a:lnTo>
                  <a:pt x="59" y="9"/>
                </a:lnTo>
                <a:lnTo>
                  <a:pt x="69" y="16"/>
                </a:lnTo>
                <a:lnTo>
                  <a:pt x="79" y="27"/>
                </a:lnTo>
                <a:lnTo>
                  <a:pt x="90" y="40"/>
                </a:lnTo>
                <a:lnTo>
                  <a:pt x="101" y="52"/>
                </a:lnTo>
                <a:lnTo>
                  <a:pt x="111" y="64"/>
                </a:lnTo>
                <a:lnTo>
                  <a:pt x="122" y="76"/>
                </a:lnTo>
                <a:lnTo>
                  <a:pt x="136" y="85"/>
                </a:lnTo>
                <a:lnTo>
                  <a:pt x="147" y="90"/>
                </a:lnTo>
                <a:lnTo>
                  <a:pt x="163" y="92"/>
                </a:lnTo>
                <a:lnTo>
                  <a:pt x="177" y="88"/>
                </a:lnTo>
                <a:lnTo>
                  <a:pt x="194" y="7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Freeform 24"/>
          <p:cNvSpPr>
            <a:spLocks/>
          </p:cNvSpPr>
          <p:nvPr/>
        </p:nvSpPr>
        <p:spPr bwMode="auto">
          <a:xfrm>
            <a:off x="6230938" y="3925888"/>
            <a:ext cx="46037" cy="317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8" y="1"/>
              </a:cxn>
              <a:cxn ang="0">
                <a:pos x="39" y="0"/>
              </a:cxn>
              <a:cxn ang="0">
                <a:pos x="57" y="1"/>
              </a:cxn>
            </a:cxnLst>
            <a:rect l="0" t="0" r="r" b="b"/>
            <a:pathLst>
              <a:path w="57" h="5">
                <a:moveTo>
                  <a:pt x="0" y="5"/>
                </a:moveTo>
                <a:lnTo>
                  <a:pt x="18" y="1"/>
                </a:lnTo>
                <a:lnTo>
                  <a:pt x="39" y="0"/>
                </a:lnTo>
                <a:lnTo>
                  <a:pt x="57" y="1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5" name="Freeform 25"/>
          <p:cNvSpPr>
            <a:spLocks/>
          </p:cNvSpPr>
          <p:nvPr/>
        </p:nvSpPr>
        <p:spPr bwMode="auto">
          <a:xfrm>
            <a:off x="6221413" y="3990975"/>
            <a:ext cx="82550" cy="11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6"/>
              </a:cxn>
              <a:cxn ang="0">
                <a:pos x="26" y="10"/>
              </a:cxn>
              <a:cxn ang="0">
                <a:pos x="38" y="11"/>
              </a:cxn>
              <a:cxn ang="0">
                <a:pos x="52" y="14"/>
              </a:cxn>
              <a:cxn ang="0">
                <a:pos x="64" y="11"/>
              </a:cxn>
              <a:cxn ang="0">
                <a:pos x="78" y="10"/>
              </a:cxn>
              <a:cxn ang="0">
                <a:pos x="92" y="6"/>
              </a:cxn>
              <a:cxn ang="0">
                <a:pos x="104" y="0"/>
              </a:cxn>
            </a:cxnLst>
            <a:rect l="0" t="0" r="r" b="b"/>
            <a:pathLst>
              <a:path w="104" h="14">
                <a:moveTo>
                  <a:pt x="0" y="0"/>
                </a:moveTo>
                <a:lnTo>
                  <a:pt x="12" y="6"/>
                </a:lnTo>
                <a:lnTo>
                  <a:pt x="26" y="10"/>
                </a:lnTo>
                <a:lnTo>
                  <a:pt x="38" y="11"/>
                </a:lnTo>
                <a:lnTo>
                  <a:pt x="52" y="14"/>
                </a:lnTo>
                <a:lnTo>
                  <a:pt x="64" y="11"/>
                </a:lnTo>
                <a:lnTo>
                  <a:pt x="78" y="10"/>
                </a:lnTo>
                <a:lnTo>
                  <a:pt x="92" y="6"/>
                </a:lnTo>
                <a:lnTo>
                  <a:pt x="104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6" name="Freeform 26"/>
          <p:cNvSpPr>
            <a:spLocks/>
          </p:cNvSpPr>
          <p:nvPr/>
        </p:nvSpPr>
        <p:spPr bwMode="auto">
          <a:xfrm>
            <a:off x="6189663" y="3948113"/>
            <a:ext cx="14287" cy="42862"/>
          </a:xfrm>
          <a:custGeom>
            <a:avLst/>
            <a:gdLst/>
            <a:ahLst/>
            <a:cxnLst>
              <a:cxn ang="0">
                <a:pos x="5" y="54"/>
              </a:cxn>
              <a:cxn ang="0">
                <a:pos x="0" y="38"/>
              </a:cxn>
              <a:cxn ang="0">
                <a:pos x="0" y="22"/>
              </a:cxn>
              <a:cxn ang="0">
                <a:pos x="6" y="10"/>
              </a:cxn>
              <a:cxn ang="0">
                <a:pos x="20" y="0"/>
              </a:cxn>
            </a:cxnLst>
            <a:rect l="0" t="0" r="r" b="b"/>
            <a:pathLst>
              <a:path w="20" h="54">
                <a:moveTo>
                  <a:pt x="5" y="54"/>
                </a:moveTo>
                <a:lnTo>
                  <a:pt x="0" y="38"/>
                </a:lnTo>
                <a:lnTo>
                  <a:pt x="0" y="22"/>
                </a:lnTo>
                <a:lnTo>
                  <a:pt x="6" y="10"/>
                </a:lnTo>
                <a:lnTo>
                  <a:pt x="20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Freeform 27"/>
          <p:cNvSpPr>
            <a:spLocks/>
          </p:cNvSpPr>
          <p:nvPr/>
        </p:nvSpPr>
        <p:spPr bwMode="auto">
          <a:xfrm>
            <a:off x="6319838" y="3951288"/>
            <a:ext cx="19050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" y="5"/>
              </a:cxn>
              <a:cxn ang="0">
                <a:pos x="22" y="21"/>
              </a:cxn>
              <a:cxn ang="0">
                <a:pos x="24" y="36"/>
              </a:cxn>
              <a:cxn ang="0">
                <a:pos x="19" y="49"/>
              </a:cxn>
            </a:cxnLst>
            <a:rect l="0" t="0" r="r" b="b"/>
            <a:pathLst>
              <a:path w="24" h="49">
                <a:moveTo>
                  <a:pt x="0" y="0"/>
                </a:moveTo>
                <a:lnTo>
                  <a:pt x="15" y="5"/>
                </a:lnTo>
                <a:lnTo>
                  <a:pt x="22" y="21"/>
                </a:lnTo>
                <a:lnTo>
                  <a:pt x="24" y="36"/>
                </a:lnTo>
                <a:lnTo>
                  <a:pt x="19" y="49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8" name="Freeform 28"/>
          <p:cNvSpPr>
            <a:spLocks/>
          </p:cNvSpPr>
          <p:nvPr/>
        </p:nvSpPr>
        <p:spPr bwMode="auto">
          <a:xfrm>
            <a:off x="6146800" y="3992563"/>
            <a:ext cx="38100" cy="92075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37" y="8"/>
              </a:cxn>
              <a:cxn ang="0">
                <a:pos x="27" y="21"/>
              </a:cxn>
              <a:cxn ang="0">
                <a:pos x="19" y="32"/>
              </a:cxn>
              <a:cxn ang="0">
                <a:pos x="11" y="44"/>
              </a:cxn>
              <a:cxn ang="0">
                <a:pos x="5" y="58"/>
              </a:cxn>
              <a:cxn ang="0">
                <a:pos x="1" y="74"/>
              </a:cxn>
              <a:cxn ang="0">
                <a:pos x="0" y="93"/>
              </a:cxn>
              <a:cxn ang="0">
                <a:pos x="0" y="115"/>
              </a:cxn>
            </a:cxnLst>
            <a:rect l="0" t="0" r="r" b="b"/>
            <a:pathLst>
              <a:path w="47" h="115">
                <a:moveTo>
                  <a:pt x="47" y="0"/>
                </a:moveTo>
                <a:lnTo>
                  <a:pt x="37" y="8"/>
                </a:lnTo>
                <a:lnTo>
                  <a:pt x="27" y="21"/>
                </a:lnTo>
                <a:lnTo>
                  <a:pt x="19" y="32"/>
                </a:lnTo>
                <a:lnTo>
                  <a:pt x="11" y="44"/>
                </a:lnTo>
                <a:lnTo>
                  <a:pt x="5" y="58"/>
                </a:lnTo>
                <a:lnTo>
                  <a:pt x="1" y="74"/>
                </a:lnTo>
                <a:lnTo>
                  <a:pt x="0" y="93"/>
                </a:lnTo>
                <a:lnTo>
                  <a:pt x="0" y="115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9" name="Freeform 29"/>
          <p:cNvSpPr>
            <a:spLocks/>
          </p:cNvSpPr>
          <p:nvPr/>
        </p:nvSpPr>
        <p:spPr bwMode="auto">
          <a:xfrm>
            <a:off x="6346825" y="3989388"/>
            <a:ext cx="52388" cy="77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7"/>
              </a:cxn>
              <a:cxn ang="0">
                <a:pos x="23" y="16"/>
              </a:cxn>
              <a:cxn ang="0">
                <a:pos x="33" y="27"/>
              </a:cxn>
              <a:cxn ang="0">
                <a:pos x="42" y="39"/>
              </a:cxn>
              <a:cxn ang="0">
                <a:pos x="49" y="52"/>
              </a:cxn>
              <a:cxn ang="0">
                <a:pos x="55" y="68"/>
              </a:cxn>
              <a:cxn ang="0">
                <a:pos x="60" y="83"/>
              </a:cxn>
              <a:cxn ang="0">
                <a:pos x="66" y="99"/>
              </a:cxn>
            </a:cxnLst>
            <a:rect l="0" t="0" r="r" b="b"/>
            <a:pathLst>
              <a:path w="66" h="99">
                <a:moveTo>
                  <a:pt x="0" y="0"/>
                </a:moveTo>
                <a:lnTo>
                  <a:pt x="12" y="7"/>
                </a:lnTo>
                <a:lnTo>
                  <a:pt x="23" y="16"/>
                </a:lnTo>
                <a:lnTo>
                  <a:pt x="33" y="27"/>
                </a:lnTo>
                <a:lnTo>
                  <a:pt x="42" y="39"/>
                </a:lnTo>
                <a:lnTo>
                  <a:pt x="49" y="52"/>
                </a:lnTo>
                <a:lnTo>
                  <a:pt x="55" y="68"/>
                </a:lnTo>
                <a:lnTo>
                  <a:pt x="60" y="83"/>
                </a:lnTo>
                <a:lnTo>
                  <a:pt x="66" y="99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0" name="Freeform 30"/>
          <p:cNvSpPr>
            <a:spLocks/>
          </p:cNvSpPr>
          <p:nvPr/>
        </p:nvSpPr>
        <p:spPr bwMode="auto">
          <a:xfrm>
            <a:off x="7010400" y="4114800"/>
            <a:ext cx="231775" cy="36513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38" y="31"/>
              </a:cxn>
              <a:cxn ang="0">
                <a:pos x="78" y="17"/>
              </a:cxn>
              <a:cxn ang="0">
                <a:pos x="120" y="8"/>
              </a:cxn>
              <a:cxn ang="0">
                <a:pos x="161" y="2"/>
              </a:cxn>
              <a:cxn ang="0">
                <a:pos x="201" y="0"/>
              </a:cxn>
              <a:cxn ang="0">
                <a:pos x="234" y="0"/>
              </a:cxn>
              <a:cxn ang="0">
                <a:pos x="265" y="4"/>
              </a:cxn>
              <a:cxn ang="0">
                <a:pos x="290" y="13"/>
              </a:cxn>
            </a:cxnLst>
            <a:rect l="0" t="0" r="r" b="b"/>
            <a:pathLst>
              <a:path w="290" h="45">
                <a:moveTo>
                  <a:pt x="0" y="45"/>
                </a:moveTo>
                <a:lnTo>
                  <a:pt x="38" y="31"/>
                </a:lnTo>
                <a:lnTo>
                  <a:pt x="78" y="17"/>
                </a:lnTo>
                <a:lnTo>
                  <a:pt x="120" y="8"/>
                </a:lnTo>
                <a:lnTo>
                  <a:pt x="161" y="2"/>
                </a:lnTo>
                <a:lnTo>
                  <a:pt x="201" y="0"/>
                </a:lnTo>
                <a:lnTo>
                  <a:pt x="234" y="0"/>
                </a:lnTo>
                <a:lnTo>
                  <a:pt x="265" y="4"/>
                </a:lnTo>
                <a:lnTo>
                  <a:pt x="290" y="13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1" name="Freeform 31"/>
          <p:cNvSpPr>
            <a:spLocks/>
          </p:cNvSpPr>
          <p:nvPr/>
        </p:nvSpPr>
        <p:spPr bwMode="auto">
          <a:xfrm>
            <a:off x="6237288" y="4108450"/>
            <a:ext cx="76200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5"/>
              </a:cxn>
              <a:cxn ang="0">
                <a:pos x="47" y="6"/>
              </a:cxn>
              <a:cxn ang="0">
                <a:pos x="95" y="0"/>
              </a:cxn>
            </a:cxnLst>
            <a:rect l="0" t="0" r="r" b="b"/>
            <a:pathLst>
              <a:path w="95" h="6">
                <a:moveTo>
                  <a:pt x="0" y="0"/>
                </a:moveTo>
                <a:lnTo>
                  <a:pt x="23" y="5"/>
                </a:lnTo>
                <a:lnTo>
                  <a:pt x="47" y="6"/>
                </a:lnTo>
                <a:lnTo>
                  <a:pt x="95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6240463" y="3840163"/>
            <a:ext cx="4762" cy="381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flipV="1">
            <a:off x="6270625" y="3841750"/>
            <a:ext cx="6350" cy="365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4" name="Freeform 34"/>
          <p:cNvSpPr>
            <a:spLocks/>
          </p:cNvSpPr>
          <p:nvPr/>
        </p:nvSpPr>
        <p:spPr bwMode="auto">
          <a:xfrm>
            <a:off x="6156325" y="3865563"/>
            <a:ext cx="19050" cy="17462"/>
          </a:xfrm>
          <a:custGeom>
            <a:avLst/>
            <a:gdLst/>
            <a:ahLst/>
            <a:cxnLst>
              <a:cxn ang="0">
                <a:pos x="25" y="12"/>
              </a:cxn>
              <a:cxn ang="0">
                <a:pos x="25" y="9"/>
              </a:cxn>
              <a:cxn ang="0">
                <a:pos x="24" y="8"/>
              </a:cxn>
              <a:cxn ang="0">
                <a:pos x="22" y="7"/>
              </a:cxn>
              <a:cxn ang="0">
                <a:pos x="21" y="4"/>
              </a:cxn>
              <a:cxn ang="0">
                <a:pos x="19" y="3"/>
              </a:cxn>
              <a:cxn ang="0">
                <a:pos x="17" y="2"/>
              </a:cxn>
              <a:cxn ang="0">
                <a:pos x="16" y="0"/>
              </a:cxn>
              <a:cxn ang="0">
                <a:pos x="14" y="0"/>
              </a:cxn>
              <a:cxn ang="0">
                <a:pos x="11" y="0"/>
              </a:cxn>
              <a:cxn ang="0">
                <a:pos x="9" y="0"/>
              </a:cxn>
              <a:cxn ang="0">
                <a:pos x="8" y="2"/>
              </a:cxn>
              <a:cxn ang="0">
                <a:pos x="6" y="3"/>
              </a:cxn>
              <a:cxn ang="0">
                <a:pos x="4" y="4"/>
              </a:cxn>
              <a:cxn ang="0">
                <a:pos x="3" y="7"/>
              </a:cxn>
              <a:cxn ang="0">
                <a:pos x="1" y="8"/>
              </a:cxn>
              <a:cxn ang="0">
                <a:pos x="1" y="9"/>
              </a:cxn>
              <a:cxn ang="0">
                <a:pos x="0" y="12"/>
              </a:cxn>
              <a:cxn ang="0">
                <a:pos x="0" y="13"/>
              </a:cxn>
              <a:cxn ang="0">
                <a:pos x="1" y="15"/>
              </a:cxn>
              <a:cxn ang="0">
                <a:pos x="1" y="17"/>
              </a:cxn>
              <a:cxn ang="0">
                <a:pos x="3" y="18"/>
              </a:cxn>
              <a:cxn ang="0">
                <a:pos x="4" y="20"/>
              </a:cxn>
              <a:cxn ang="0">
                <a:pos x="6" y="22"/>
              </a:cxn>
              <a:cxn ang="0">
                <a:pos x="8" y="23"/>
              </a:cxn>
              <a:cxn ang="0">
                <a:pos x="9" y="24"/>
              </a:cxn>
              <a:cxn ang="0">
                <a:pos x="11" y="24"/>
              </a:cxn>
              <a:cxn ang="0">
                <a:pos x="14" y="24"/>
              </a:cxn>
              <a:cxn ang="0">
                <a:pos x="16" y="24"/>
              </a:cxn>
              <a:cxn ang="0">
                <a:pos x="17" y="23"/>
              </a:cxn>
              <a:cxn ang="0">
                <a:pos x="19" y="22"/>
              </a:cxn>
              <a:cxn ang="0">
                <a:pos x="21" y="20"/>
              </a:cxn>
              <a:cxn ang="0">
                <a:pos x="22" y="18"/>
              </a:cxn>
              <a:cxn ang="0">
                <a:pos x="24" y="17"/>
              </a:cxn>
              <a:cxn ang="0">
                <a:pos x="25" y="15"/>
              </a:cxn>
              <a:cxn ang="0">
                <a:pos x="25" y="13"/>
              </a:cxn>
            </a:cxnLst>
            <a:rect l="0" t="0" r="r" b="b"/>
            <a:pathLst>
              <a:path w="25" h="24">
                <a:moveTo>
                  <a:pt x="25" y="13"/>
                </a:moveTo>
                <a:lnTo>
                  <a:pt x="25" y="12"/>
                </a:lnTo>
                <a:lnTo>
                  <a:pt x="25" y="10"/>
                </a:lnTo>
                <a:lnTo>
                  <a:pt x="25" y="9"/>
                </a:lnTo>
                <a:lnTo>
                  <a:pt x="25" y="8"/>
                </a:lnTo>
                <a:lnTo>
                  <a:pt x="24" y="8"/>
                </a:lnTo>
                <a:lnTo>
                  <a:pt x="24" y="7"/>
                </a:lnTo>
                <a:lnTo>
                  <a:pt x="22" y="7"/>
                </a:lnTo>
                <a:lnTo>
                  <a:pt x="22" y="4"/>
                </a:lnTo>
                <a:lnTo>
                  <a:pt x="21" y="4"/>
                </a:lnTo>
                <a:lnTo>
                  <a:pt x="20" y="3"/>
                </a:lnTo>
                <a:lnTo>
                  <a:pt x="19" y="3"/>
                </a:lnTo>
                <a:lnTo>
                  <a:pt x="19" y="2"/>
                </a:lnTo>
                <a:lnTo>
                  <a:pt x="17" y="2"/>
                </a:lnTo>
                <a:lnTo>
                  <a:pt x="16" y="2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  <a:lnTo>
                  <a:pt x="11" y="0"/>
                </a:lnTo>
                <a:lnTo>
                  <a:pt x="9" y="0"/>
                </a:lnTo>
                <a:lnTo>
                  <a:pt x="8" y="2"/>
                </a:lnTo>
                <a:lnTo>
                  <a:pt x="8" y="2"/>
                </a:lnTo>
                <a:lnTo>
                  <a:pt x="6" y="2"/>
                </a:lnTo>
                <a:lnTo>
                  <a:pt x="6" y="3"/>
                </a:lnTo>
                <a:lnTo>
                  <a:pt x="5" y="3"/>
                </a:lnTo>
                <a:lnTo>
                  <a:pt x="4" y="4"/>
                </a:lnTo>
                <a:lnTo>
                  <a:pt x="4" y="4"/>
                </a:lnTo>
                <a:lnTo>
                  <a:pt x="3" y="7"/>
                </a:lnTo>
                <a:lnTo>
                  <a:pt x="3" y="7"/>
                </a:lnTo>
                <a:lnTo>
                  <a:pt x="1" y="8"/>
                </a:lnTo>
                <a:lnTo>
                  <a:pt x="1" y="8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0" y="13"/>
                </a:lnTo>
                <a:lnTo>
                  <a:pt x="0" y="13"/>
                </a:lnTo>
                <a:lnTo>
                  <a:pt x="0" y="14"/>
                </a:lnTo>
                <a:lnTo>
                  <a:pt x="1" y="15"/>
                </a:lnTo>
                <a:lnTo>
                  <a:pt x="1" y="17"/>
                </a:lnTo>
                <a:lnTo>
                  <a:pt x="1" y="17"/>
                </a:lnTo>
                <a:lnTo>
                  <a:pt x="3" y="18"/>
                </a:lnTo>
                <a:lnTo>
                  <a:pt x="3" y="18"/>
                </a:lnTo>
                <a:lnTo>
                  <a:pt x="4" y="20"/>
                </a:lnTo>
                <a:lnTo>
                  <a:pt x="4" y="20"/>
                </a:lnTo>
                <a:lnTo>
                  <a:pt x="5" y="20"/>
                </a:lnTo>
                <a:lnTo>
                  <a:pt x="6" y="22"/>
                </a:lnTo>
                <a:lnTo>
                  <a:pt x="6" y="22"/>
                </a:lnTo>
                <a:lnTo>
                  <a:pt x="8" y="23"/>
                </a:lnTo>
                <a:lnTo>
                  <a:pt x="8" y="24"/>
                </a:lnTo>
                <a:lnTo>
                  <a:pt x="9" y="24"/>
                </a:lnTo>
                <a:lnTo>
                  <a:pt x="11" y="24"/>
                </a:lnTo>
                <a:lnTo>
                  <a:pt x="11" y="24"/>
                </a:lnTo>
                <a:lnTo>
                  <a:pt x="13" y="24"/>
                </a:lnTo>
                <a:lnTo>
                  <a:pt x="14" y="24"/>
                </a:lnTo>
                <a:lnTo>
                  <a:pt x="15" y="24"/>
                </a:lnTo>
                <a:lnTo>
                  <a:pt x="16" y="24"/>
                </a:lnTo>
                <a:lnTo>
                  <a:pt x="16" y="24"/>
                </a:lnTo>
                <a:lnTo>
                  <a:pt x="17" y="23"/>
                </a:lnTo>
                <a:lnTo>
                  <a:pt x="19" y="22"/>
                </a:lnTo>
                <a:lnTo>
                  <a:pt x="19" y="22"/>
                </a:lnTo>
                <a:lnTo>
                  <a:pt x="20" y="20"/>
                </a:lnTo>
                <a:lnTo>
                  <a:pt x="21" y="20"/>
                </a:lnTo>
                <a:lnTo>
                  <a:pt x="22" y="20"/>
                </a:lnTo>
                <a:lnTo>
                  <a:pt x="22" y="18"/>
                </a:lnTo>
                <a:lnTo>
                  <a:pt x="24" y="18"/>
                </a:lnTo>
                <a:lnTo>
                  <a:pt x="24" y="17"/>
                </a:lnTo>
                <a:lnTo>
                  <a:pt x="25" y="17"/>
                </a:lnTo>
                <a:lnTo>
                  <a:pt x="25" y="15"/>
                </a:lnTo>
                <a:lnTo>
                  <a:pt x="25" y="14"/>
                </a:lnTo>
                <a:lnTo>
                  <a:pt x="25" y="1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5" name="Freeform 35"/>
          <p:cNvSpPr>
            <a:spLocks/>
          </p:cNvSpPr>
          <p:nvPr/>
        </p:nvSpPr>
        <p:spPr bwMode="auto">
          <a:xfrm>
            <a:off x="6019800" y="3954463"/>
            <a:ext cx="34925" cy="49212"/>
          </a:xfrm>
          <a:custGeom>
            <a:avLst/>
            <a:gdLst/>
            <a:ahLst/>
            <a:cxnLst>
              <a:cxn ang="0">
                <a:pos x="6" y="31"/>
              </a:cxn>
              <a:cxn ang="0">
                <a:pos x="1" y="21"/>
              </a:cxn>
              <a:cxn ang="0">
                <a:pos x="0" y="11"/>
              </a:cxn>
              <a:cxn ang="0">
                <a:pos x="6" y="4"/>
              </a:cxn>
              <a:cxn ang="0">
                <a:pos x="14" y="0"/>
              </a:cxn>
              <a:cxn ang="0">
                <a:pos x="23" y="0"/>
              </a:cxn>
              <a:cxn ang="0">
                <a:pos x="32" y="8"/>
              </a:cxn>
              <a:cxn ang="0">
                <a:pos x="32" y="16"/>
              </a:cxn>
              <a:cxn ang="0">
                <a:pos x="25" y="16"/>
              </a:cxn>
              <a:cxn ang="0">
                <a:pos x="21" y="28"/>
              </a:cxn>
              <a:cxn ang="0">
                <a:pos x="30" y="30"/>
              </a:cxn>
              <a:cxn ang="0">
                <a:pos x="36" y="30"/>
              </a:cxn>
              <a:cxn ang="0">
                <a:pos x="38" y="47"/>
              </a:cxn>
              <a:cxn ang="0">
                <a:pos x="43" y="56"/>
              </a:cxn>
              <a:cxn ang="0">
                <a:pos x="35" y="61"/>
              </a:cxn>
            </a:cxnLst>
            <a:rect l="0" t="0" r="r" b="b"/>
            <a:pathLst>
              <a:path w="43" h="61">
                <a:moveTo>
                  <a:pt x="6" y="31"/>
                </a:moveTo>
                <a:lnTo>
                  <a:pt x="1" y="21"/>
                </a:lnTo>
                <a:lnTo>
                  <a:pt x="0" y="11"/>
                </a:lnTo>
                <a:lnTo>
                  <a:pt x="6" y="4"/>
                </a:lnTo>
                <a:lnTo>
                  <a:pt x="14" y="0"/>
                </a:lnTo>
                <a:lnTo>
                  <a:pt x="23" y="0"/>
                </a:lnTo>
                <a:lnTo>
                  <a:pt x="32" y="8"/>
                </a:lnTo>
                <a:lnTo>
                  <a:pt x="32" y="16"/>
                </a:lnTo>
                <a:lnTo>
                  <a:pt x="25" y="16"/>
                </a:lnTo>
                <a:lnTo>
                  <a:pt x="21" y="28"/>
                </a:lnTo>
                <a:lnTo>
                  <a:pt x="30" y="30"/>
                </a:lnTo>
                <a:lnTo>
                  <a:pt x="36" y="30"/>
                </a:lnTo>
                <a:lnTo>
                  <a:pt x="38" y="47"/>
                </a:lnTo>
                <a:lnTo>
                  <a:pt x="43" y="56"/>
                </a:lnTo>
                <a:lnTo>
                  <a:pt x="35" y="61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6321425" y="3829050"/>
            <a:ext cx="25400" cy="381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7" name="Line 37"/>
          <p:cNvSpPr>
            <a:spLocks noChangeShapeType="1"/>
          </p:cNvSpPr>
          <p:nvPr/>
        </p:nvSpPr>
        <p:spPr bwMode="auto">
          <a:xfrm>
            <a:off x="6350000" y="3805238"/>
            <a:ext cx="30163" cy="4603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6388100" y="3798888"/>
            <a:ext cx="23813" cy="349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V="1">
            <a:off x="6324600" y="3871913"/>
            <a:ext cx="11113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 flipV="1">
            <a:off x="6359525" y="3857625"/>
            <a:ext cx="12700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flipV="1">
            <a:off x="6389688" y="3841750"/>
            <a:ext cx="14287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6424613" y="3825875"/>
            <a:ext cx="11112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3" name="Freeform 43"/>
          <p:cNvSpPr>
            <a:spLocks/>
          </p:cNvSpPr>
          <p:nvPr/>
        </p:nvSpPr>
        <p:spPr bwMode="auto">
          <a:xfrm>
            <a:off x="5913438" y="4900613"/>
            <a:ext cx="604837" cy="82550"/>
          </a:xfrm>
          <a:custGeom>
            <a:avLst/>
            <a:gdLst/>
            <a:ahLst/>
            <a:cxnLst>
              <a:cxn ang="0">
                <a:pos x="382" y="0"/>
              </a:cxn>
              <a:cxn ang="0">
                <a:pos x="401" y="0"/>
              </a:cxn>
              <a:cxn ang="0">
                <a:pos x="420" y="0"/>
              </a:cxn>
              <a:cxn ang="0">
                <a:pos x="459" y="1"/>
              </a:cxn>
              <a:cxn ang="0">
                <a:pos x="495" y="3"/>
              </a:cxn>
              <a:cxn ang="0">
                <a:pos x="528" y="5"/>
              </a:cxn>
              <a:cxn ang="0">
                <a:pos x="562" y="8"/>
              </a:cxn>
              <a:cxn ang="0">
                <a:pos x="593" y="9"/>
              </a:cxn>
              <a:cxn ang="0">
                <a:pos x="623" y="13"/>
              </a:cxn>
              <a:cxn ang="0">
                <a:pos x="649" y="16"/>
              </a:cxn>
              <a:cxn ang="0">
                <a:pos x="674" y="19"/>
              </a:cxn>
              <a:cxn ang="0">
                <a:pos x="696" y="23"/>
              </a:cxn>
              <a:cxn ang="0">
                <a:pos x="716" y="26"/>
              </a:cxn>
              <a:cxn ang="0">
                <a:pos x="732" y="31"/>
              </a:cxn>
              <a:cxn ang="0">
                <a:pos x="744" y="36"/>
              </a:cxn>
              <a:cxn ang="0">
                <a:pos x="754" y="41"/>
              </a:cxn>
              <a:cxn ang="0">
                <a:pos x="762" y="51"/>
              </a:cxn>
              <a:cxn ang="0">
                <a:pos x="754" y="61"/>
              </a:cxn>
              <a:cxn ang="0">
                <a:pos x="744" y="66"/>
              </a:cxn>
              <a:cxn ang="0">
                <a:pos x="732" y="72"/>
              </a:cxn>
              <a:cxn ang="0">
                <a:pos x="716" y="76"/>
              </a:cxn>
              <a:cxn ang="0">
                <a:pos x="696" y="80"/>
              </a:cxn>
              <a:cxn ang="0">
                <a:pos x="674" y="83"/>
              </a:cxn>
              <a:cxn ang="0">
                <a:pos x="649" y="87"/>
              </a:cxn>
              <a:cxn ang="0">
                <a:pos x="623" y="89"/>
              </a:cxn>
              <a:cxn ang="0">
                <a:pos x="593" y="94"/>
              </a:cxn>
              <a:cxn ang="0">
                <a:pos x="562" y="96"/>
              </a:cxn>
              <a:cxn ang="0">
                <a:pos x="528" y="98"/>
              </a:cxn>
              <a:cxn ang="0">
                <a:pos x="495" y="99"/>
              </a:cxn>
              <a:cxn ang="0">
                <a:pos x="459" y="101"/>
              </a:cxn>
              <a:cxn ang="0">
                <a:pos x="420" y="103"/>
              </a:cxn>
              <a:cxn ang="0">
                <a:pos x="382" y="103"/>
              </a:cxn>
              <a:cxn ang="0">
                <a:pos x="363" y="103"/>
              </a:cxn>
              <a:cxn ang="0">
                <a:pos x="344" y="103"/>
              </a:cxn>
              <a:cxn ang="0">
                <a:pos x="306" y="101"/>
              </a:cxn>
              <a:cxn ang="0">
                <a:pos x="269" y="99"/>
              </a:cxn>
              <a:cxn ang="0">
                <a:pos x="234" y="98"/>
              </a:cxn>
              <a:cxn ang="0">
                <a:pos x="201" y="96"/>
              </a:cxn>
              <a:cxn ang="0">
                <a:pos x="169" y="94"/>
              </a:cxn>
              <a:cxn ang="0">
                <a:pos x="140" y="89"/>
              </a:cxn>
              <a:cxn ang="0">
                <a:pos x="112" y="87"/>
              </a:cxn>
              <a:cxn ang="0">
                <a:pos x="88" y="83"/>
              </a:cxn>
              <a:cxn ang="0">
                <a:pos x="66" y="80"/>
              </a:cxn>
              <a:cxn ang="0">
                <a:pos x="46" y="76"/>
              </a:cxn>
              <a:cxn ang="0">
                <a:pos x="30" y="72"/>
              </a:cxn>
              <a:cxn ang="0">
                <a:pos x="17" y="66"/>
              </a:cxn>
              <a:cxn ang="0">
                <a:pos x="7" y="61"/>
              </a:cxn>
              <a:cxn ang="0">
                <a:pos x="0" y="51"/>
              </a:cxn>
              <a:cxn ang="0">
                <a:pos x="7" y="41"/>
              </a:cxn>
              <a:cxn ang="0">
                <a:pos x="17" y="36"/>
              </a:cxn>
              <a:cxn ang="0">
                <a:pos x="30" y="31"/>
              </a:cxn>
              <a:cxn ang="0">
                <a:pos x="46" y="26"/>
              </a:cxn>
              <a:cxn ang="0">
                <a:pos x="66" y="23"/>
              </a:cxn>
              <a:cxn ang="0">
                <a:pos x="88" y="19"/>
              </a:cxn>
              <a:cxn ang="0">
                <a:pos x="112" y="16"/>
              </a:cxn>
              <a:cxn ang="0">
                <a:pos x="140" y="13"/>
              </a:cxn>
              <a:cxn ang="0">
                <a:pos x="169" y="9"/>
              </a:cxn>
              <a:cxn ang="0">
                <a:pos x="201" y="8"/>
              </a:cxn>
              <a:cxn ang="0">
                <a:pos x="234" y="5"/>
              </a:cxn>
              <a:cxn ang="0">
                <a:pos x="269" y="3"/>
              </a:cxn>
              <a:cxn ang="0">
                <a:pos x="306" y="1"/>
              </a:cxn>
              <a:cxn ang="0">
                <a:pos x="344" y="0"/>
              </a:cxn>
              <a:cxn ang="0">
                <a:pos x="382" y="0"/>
              </a:cxn>
            </a:cxnLst>
            <a:rect l="0" t="0" r="r" b="b"/>
            <a:pathLst>
              <a:path w="762" h="103">
                <a:moveTo>
                  <a:pt x="382" y="0"/>
                </a:moveTo>
                <a:lnTo>
                  <a:pt x="401" y="0"/>
                </a:lnTo>
                <a:lnTo>
                  <a:pt x="420" y="0"/>
                </a:lnTo>
                <a:lnTo>
                  <a:pt x="459" y="1"/>
                </a:lnTo>
                <a:lnTo>
                  <a:pt x="495" y="3"/>
                </a:lnTo>
                <a:lnTo>
                  <a:pt x="528" y="5"/>
                </a:lnTo>
                <a:lnTo>
                  <a:pt x="562" y="8"/>
                </a:lnTo>
                <a:lnTo>
                  <a:pt x="593" y="9"/>
                </a:lnTo>
                <a:lnTo>
                  <a:pt x="623" y="13"/>
                </a:lnTo>
                <a:lnTo>
                  <a:pt x="649" y="16"/>
                </a:lnTo>
                <a:lnTo>
                  <a:pt x="674" y="19"/>
                </a:lnTo>
                <a:lnTo>
                  <a:pt x="696" y="23"/>
                </a:lnTo>
                <a:lnTo>
                  <a:pt x="716" y="26"/>
                </a:lnTo>
                <a:lnTo>
                  <a:pt x="732" y="31"/>
                </a:lnTo>
                <a:lnTo>
                  <a:pt x="744" y="36"/>
                </a:lnTo>
                <a:lnTo>
                  <a:pt x="754" y="41"/>
                </a:lnTo>
                <a:lnTo>
                  <a:pt x="762" y="51"/>
                </a:lnTo>
                <a:lnTo>
                  <a:pt x="754" y="61"/>
                </a:lnTo>
                <a:lnTo>
                  <a:pt x="744" y="66"/>
                </a:lnTo>
                <a:lnTo>
                  <a:pt x="732" y="72"/>
                </a:lnTo>
                <a:lnTo>
                  <a:pt x="716" y="76"/>
                </a:lnTo>
                <a:lnTo>
                  <a:pt x="696" y="80"/>
                </a:lnTo>
                <a:lnTo>
                  <a:pt x="674" y="83"/>
                </a:lnTo>
                <a:lnTo>
                  <a:pt x="649" y="87"/>
                </a:lnTo>
                <a:lnTo>
                  <a:pt x="623" y="89"/>
                </a:lnTo>
                <a:lnTo>
                  <a:pt x="593" y="94"/>
                </a:lnTo>
                <a:lnTo>
                  <a:pt x="562" y="96"/>
                </a:lnTo>
                <a:lnTo>
                  <a:pt x="528" y="98"/>
                </a:lnTo>
                <a:lnTo>
                  <a:pt x="495" y="99"/>
                </a:lnTo>
                <a:lnTo>
                  <a:pt x="459" y="101"/>
                </a:lnTo>
                <a:lnTo>
                  <a:pt x="420" y="103"/>
                </a:lnTo>
                <a:lnTo>
                  <a:pt x="382" y="103"/>
                </a:lnTo>
                <a:lnTo>
                  <a:pt x="363" y="103"/>
                </a:lnTo>
                <a:lnTo>
                  <a:pt x="344" y="103"/>
                </a:lnTo>
                <a:lnTo>
                  <a:pt x="306" y="101"/>
                </a:lnTo>
                <a:lnTo>
                  <a:pt x="269" y="99"/>
                </a:lnTo>
                <a:lnTo>
                  <a:pt x="234" y="98"/>
                </a:lnTo>
                <a:lnTo>
                  <a:pt x="201" y="96"/>
                </a:lnTo>
                <a:lnTo>
                  <a:pt x="169" y="94"/>
                </a:lnTo>
                <a:lnTo>
                  <a:pt x="140" y="89"/>
                </a:lnTo>
                <a:lnTo>
                  <a:pt x="112" y="87"/>
                </a:lnTo>
                <a:lnTo>
                  <a:pt x="88" y="83"/>
                </a:lnTo>
                <a:lnTo>
                  <a:pt x="66" y="80"/>
                </a:lnTo>
                <a:lnTo>
                  <a:pt x="46" y="76"/>
                </a:lnTo>
                <a:lnTo>
                  <a:pt x="30" y="72"/>
                </a:lnTo>
                <a:lnTo>
                  <a:pt x="17" y="66"/>
                </a:lnTo>
                <a:lnTo>
                  <a:pt x="7" y="61"/>
                </a:lnTo>
                <a:lnTo>
                  <a:pt x="0" y="51"/>
                </a:lnTo>
                <a:lnTo>
                  <a:pt x="7" y="41"/>
                </a:lnTo>
                <a:lnTo>
                  <a:pt x="17" y="36"/>
                </a:lnTo>
                <a:lnTo>
                  <a:pt x="30" y="31"/>
                </a:lnTo>
                <a:lnTo>
                  <a:pt x="46" y="26"/>
                </a:lnTo>
                <a:lnTo>
                  <a:pt x="66" y="23"/>
                </a:lnTo>
                <a:lnTo>
                  <a:pt x="88" y="19"/>
                </a:lnTo>
                <a:lnTo>
                  <a:pt x="112" y="16"/>
                </a:lnTo>
                <a:lnTo>
                  <a:pt x="140" y="13"/>
                </a:lnTo>
                <a:lnTo>
                  <a:pt x="169" y="9"/>
                </a:lnTo>
                <a:lnTo>
                  <a:pt x="201" y="8"/>
                </a:lnTo>
                <a:lnTo>
                  <a:pt x="234" y="5"/>
                </a:lnTo>
                <a:lnTo>
                  <a:pt x="269" y="3"/>
                </a:lnTo>
                <a:lnTo>
                  <a:pt x="306" y="1"/>
                </a:lnTo>
                <a:lnTo>
                  <a:pt x="344" y="0"/>
                </a:lnTo>
                <a:lnTo>
                  <a:pt x="382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4" name="Freeform 44"/>
          <p:cNvSpPr>
            <a:spLocks/>
          </p:cNvSpPr>
          <p:nvPr/>
        </p:nvSpPr>
        <p:spPr bwMode="auto">
          <a:xfrm>
            <a:off x="6224588" y="5237163"/>
            <a:ext cx="352425" cy="254000"/>
          </a:xfrm>
          <a:custGeom>
            <a:avLst/>
            <a:gdLst/>
            <a:ahLst/>
            <a:cxnLst>
              <a:cxn ang="0">
                <a:pos x="267" y="5"/>
              </a:cxn>
              <a:cxn ang="0">
                <a:pos x="309" y="122"/>
              </a:cxn>
              <a:cxn ang="0">
                <a:pos x="327" y="119"/>
              </a:cxn>
              <a:cxn ang="0">
                <a:pos x="347" y="118"/>
              </a:cxn>
              <a:cxn ang="0">
                <a:pos x="368" y="117"/>
              </a:cxn>
              <a:cxn ang="0">
                <a:pos x="388" y="118"/>
              </a:cxn>
              <a:cxn ang="0">
                <a:pos x="407" y="124"/>
              </a:cxn>
              <a:cxn ang="0">
                <a:pos x="423" y="137"/>
              </a:cxn>
              <a:cxn ang="0">
                <a:pos x="434" y="159"/>
              </a:cxn>
              <a:cxn ang="0">
                <a:pos x="443" y="194"/>
              </a:cxn>
              <a:cxn ang="0">
                <a:pos x="430" y="209"/>
              </a:cxn>
              <a:cxn ang="0">
                <a:pos x="417" y="225"/>
              </a:cxn>
              <a:cxn ang="0">
                <a:pos x="399" y="242"/>
              </a:cxn>
              <a:cxn ang="0">
                <a:pos x="382" y="260"/>
              </a:cxn>
              <a:cxn ang="0">
                <a:pos x="361" y="274"/>
              </a:cxn>
              <a:cxn ang="0">
                <a:pos x="340" y="289"/>
              </a:cxn>
              <a:cxn ang="0">
                <a:pos x="316" y="302"/>
              </a:cxn>
              <a:cxn ang="0">
                <a:pos x="291" y="312"/>
              </a:cxn>
              <a:cxn ang="0">
                <a:pos x="265" y="318"/>
              </a:cxn>
              <a:cxn ang="0">
                <a:pos x="238" y="320"/>
              </a:cxn>
              <a:cxn ang="0">
                <a:pos x="208" y="319"/>
              </a:cxn>
              <a:cxn ang="0">
                <a:pos x="179" y="312"/>
              </a:cxn>
              <a:cxn ang="0">
                <a:pos x="148" y="298"/>
              </a:cxn>
              <a:cxn ang="0">
                <a:pos x="117" y="279"/>
              </a:cxn>
              <a:cxn ang="0">
                <a:pos x="84" y="252"/>
              </a:cxn>
              <a:cxn ang="0">
                <a:pos x="50" y="219"/>
              </a:cxn>
              <a:cxn ang="0">
                <a:pos x="52" y="138"/>
              </a:cxn>
              <a:cxn ang="0">
                <a:pos x="0" y="45"/>
              </a:cxn>
              <a:cxn ang="0">
                <a:pos x="28" y="0"/>
              </a:cxn>
              <a:cxn ang="0">
                <a:pos x="267" y="5"/>
              </a:cxn>
            </a:cxnLst>
            <a:rect l="0" t="0" r="r" b="b"/>
            <a:pathLst>
              <a:path w="443" h="320">
                <a:moveTo>
                  <a:pt x="267" y="5"/>
                </a:moveTo>
                <a:lnTo>
                  <a:pt x="309" y="122"/>
                </a:lnTo>
                <a:lnTo>
                  <a:pt x="327" y="119"/>
                </a:lnTo>
                <a:lnTo>
                  <a:pt x="347" y="118"/>
                </a:lnTo>
                <a:lnTo>
                  <a:pt x="368" y="117"/>
                </a:lnTo>
                <a:lnTo>
                  <a:pt x="388" y="118"/>
                </a:lnTo>
                <a:lnTo>
                  <a:pt x="407" y="124"/>
                </a:lnTo>
                <a:lnTo>
                  <a:pt x="423" y="137"/>
                </a:lnTo>
                <a:lnTo>
                  <a:pt x="434" y="159"/>
                </a:lnTo>
                <a:lnTo>
                  <a:pt x="443" y="194"/>
                </a:lnTo>
                <a:lnTo>
                  <a:pt x="430" y="209"/>
                </a:lnTo>
                <a:lnTo>
                  <a:pt x="417" y="225"/>
                </a:lnTo>
                <a:lnTo>
                  <a:pt x="399" y="242"/>
                </a:lnTo>
                <a:lnTo>
                  <a:pt x="382" y="260"/>
                </a:lnTo>
                <a:lnTo>
                  <a:pt x="361" y="274"/>
                </a:lnTo>
                <a:lnTo>
                  <a:pt x="340" y="289"/>
                </a:lnTo>
                <a:lnTo>
                  <a:pt x="316" y="302"/>
                </a:lnTo>
                <a:lnTo>
                  <a:pt x="291" y="312"/>
                </a:lnTo>
                <a:lnTo>
                  <a:pt x="265" y="318"/>
                </a:lnTo>
                <a:lnTo>
                  <a:pt x="238" y="320"/>
                </a:lnTo>
                <a:lnTo>
                  <a:pt x="208" y="319"/>
                </a:lnTo>
                <a:lnTo>
                  <a:pt x="179" y="312"/>
                </a:lnTo>
                <a:lnTo>
                  <a:pt x="148" y="298"/>
                </a:lnTo>
                <a:lnTo>
                  <a:pt x="117" y="279"/>
                </a:lnTo>
                <a:lnTo>
                  <a:pt x="84" y="252"/>
                </a:lnTo>
                <a:lnTo>
                  <a:pt x="50" y="219"/>
                </a:lnTo>
                <a:lnTo>
                  <a:pt x="52" y="138"/>
                </a:lnTo>
                <a:lnTo>
                  <a:pt x="0" y="45"/>
                </a:lnTo>
                <a:lnTo>
                  <a:pt x="28" y="0"/>
                </a:lnTo>
                <a:lnTo>
                  <a:pt x="267" y="5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ABABA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5" name="Freeform 45"/>
          <p:cNvSpPr>
            <a:spLocks/>
          </p:cNvSpPr>
          <p:nvPr/>
        </p:nvSpPr>
        <p:spPr bwMode="auto">
          <a:xfrm>
            <a:off x="5791200" y="5245100"/>
            <a:ext cx="346075" cy="254000"/>
          </a:xfrm>
          <a:custGeom>
            <a:avLst/>
            <a:gdLst/>
            <a:ahLst/>
            <a:cxnLst>
              <a:cxn ang="0">
                <a:pos x="214" y="8"/>
              </a:cxn>
              <a:cxn ang="0">
                <a:pos x="134" y="121"/>
              </a:cxn>
              <a:cxn ang="0">
                <a:pos x="116" y="119"/>
              </a:cxn>
              <a:cxn ang="0">
                <a:pos x="95" y="117"/>
              </a:cxn>
              <a:cxn ang="0">
                <a:pos x="77" y="114"/>
              </a:cxn>
              <a:cxn ang="0">
                <a:pos x="56" y="117"/>
              </a:cxn>
              <a:cxn ang="0">
                <a:pos x="37" y="123"/>
              </a:cxn>
              <a:cxn ang="0">
                <a:pos x="21" y="135"/>
              </a:cxn>
              <a:cxn ang="0">
                <a:pos x="9" y="158"/>
              </a:cxn>
              <a:cxn ang="0">
                <a:pos x="0" y="193"/>
              </a:cxn>
              <a:cxn ang="0">
                <a:pos x="12" y="207"/>
              </a:cxn>
              <a:cxn ang="0">
                <a:pos x="27" y="224"/>
              </a:cxn>
              <a:cxn ang="0">
                <a:pos x="45" y="241"/>
              </a:cxn>
              <a:cxn ang="0">
                <a:pos x="63" y="258"/>
              </a:cxn>
              <a:cxn ang="0">
                <a:pos x="83" y="273"/>
              </a:cxn>
              <a:cxn ang="0">
                <a:pos x="104" y="288"/>
              </a:cxn>
              <a:cxn ang="0">
                <a:pos x="129" y="300"/>
              </a:cxn>
              <a:cxn ang="0">
                <a:pos x="152" y="310"/>
              </a:cxn>
              <a:cxn ang="0">
                <a:pos x="179" y="318"/>
              </a:cxn>
              <a:cxn ang="0">
                <a:pos x="207" y="319"/>
              </a:cxn>
              <a:cxn ang="0">
                <a:pos x="236" y="318"/>
              </a:cxn>
              <a:cxn ang="0">
                <a:pos x="267" y="310"/>
              </a:cxn>
              <a:cxn ang="0">
                <a:pos x="295" y="297"/>
              </a:cxn>
              <a:cxn ang="0">
                <a:pos x="329" y="278"/>
              </a:cxn>
              <a:cxn ang="0">
                <a:pos x="362" y="252"/>
              </a:cxn>
              <a:cxn ang="0">
                <a:pos x="396" y="217"/>
              </a:cxn>
              <a:cxn ang="0">
                <a:pos x="394" y="137"/>
              </a:cxn>
              <a:cxn ang="0">
                <a:pos x="437" y="35"/>
              </a:cxn>
              <a:cxn ang="0">
                <a:pos x="418" y="0"/>
              </a:cxn>
              <a:cxn ang="0">
                <a:pos x="214" y="8"/>
              </a:cxn>
            </a:cxnLst>
            <a:rect l="0" t="0" r="r" b="b"/>
            <a:pathLst>
              <a:path w="437" h="319">
                <a:moveTo>
                  <a:pt x="214" y="8"/>
                </a:moveTo>
                <a:lnTo>
                  <a:pt x="134" y="121"/>
                </a:lnTo>
                <a:lnTo>
                  <a:pt x="116" y="119"/>
                </a:lnTo>
                <a:lnTo>
                  <a:pt x="95" y="117"/>
                </a:lnTo>
                <a:lnTo>
                  <a:pt x="77" y="114"/>
                </a:lnTo>
                <a:lnTo>
                  <a:pt x="56" y="117"/>
                </a:lnTo>
                <a:lnTo>
                  <a:pt x="37" y="123"/>
                </a:lnTo>
                <a:lnTo>
                  <a:pt x="21" y="135"/>
                </a:lnTo>
                <a:lnTo>
                  <a:pt x="9" y="158"/>
                </a:lnTo>
                <a:lnTo>
                  <a:pt x="0" y="193"/>
                </a:lnTo>
                <a:lnTo>
                  <a:pt x="12" y="207"/>
                </a:lnTo>
                <a:lnTo>
                  <a:pt x="27" y="224"/>
                </a:lnTo>
                <a:lnTo>
                  <a:pt x="45" y="241"/>
                </a:lnTo>
                <a:lnTo>
                  <a:pt x="63" y="258"/>
                </a:lnTo>
                <a:lnTo>
                  <a:pt x="83" y="273"/>
                </a:lnTo>
                <a:lnTo>
                  <a:pt x="104" y="288"/>
                </a:lnTo>
                <a:lnTo>
                  <a:pt x="129" y="300"/>
                </a:lnTo>
                <a:lnTo>
                  <a:pt x="152" y="310"/>
                </a:lnTo>
                <a:lnTo>
                  <a:pt x="179" y="318"/>
                </a:lnTo>
                <a:lnTo>
                  <a:pt x="207" y="319"/>
                </a:lnTo>
                <a:lnTo>
                  <a:pt x="236" y="318"/>
                </a:lnTo>
                <a:lnTo>
                  <a:pt x="267" y="310"/>
                </a:lnTo>
                <a:lnTo>
                  <a:pt x="295" y="297"/>
                </a:lnTo>
                <a:lnTo>
                  <a:pt x="329" y="278"/>
                </a:lnTo>
                <a:lnTo>
                  <a:pt x="362" y="252"/>
                </a:lnTo>
                <a:lnTo>
                  <a:pt x="396" y="217"/>
                </a:lnTo>
                <a:lnTo>
                  <a:pt x="394" y="137"/>
                </a:lnTo>
                <a:lnTo>
                  <a:pt x="437" y="35"/>
                </a:lnTo>
                <a:lnTo>
                  <a:pt x="418" y="0"/>
                </a:lnTo>
                <a:lnTo>
                  <a:pt x="214" y="8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ABABA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6" name="Freeform 46"/>
          <p:cNvSpPr>
            <a:spLocks/>
          </p:cNvSpPr>
          <p:nvPr/>
        </p:nvSpPr>
        <p:spPr bwMode="auto">
          <a:xfrm rot="2712380">
            <a:off x="6166644" y="4929982"/>
            <a:ext cx="757237" cy="635000"/>
          </a:xfrm>
          <a:custGeom>
            <a:avLst/>
            <a:gdLst/>
            <a:ahLst/>
            <a:cxnLst>
              <a:cxn ang="0">
                <a:pos x="910" y="479"/>
              </a:cxn>
              <a:cxn ang="0">
                <a:pos x="832" y="457"/>
              </a:cxn>
              <a:cxn ang="0">
                <a:pos x="761" y="455"/>
              </a:cxn>
              <a:cxn ang="0">
                <a:pos x="694" y="453"/>
              </a:cxn>
              <a:cxn ang="0">
                <a:pos x="643" y="419"/>
              </a:cxn>
              <a:cxn ang="0">
                <a:pos x="606" y="384"/>
              </a:cxn>
              <a:cxn ang="0">
                <a:pos x="564" y="358"/>
              </a:cxn>
              <a:cxn ang="0">
                <a:pos x="534" y="311"/>
              </a:cxn>
              <a:cxn ang="0">
                <a:pos x="518" y="238"/>
              </a:cxn>
              <a:cxn ang="0">
                <a:pos x="492" y="193"/>
              </a:cxn>
              <a:cxn ang="0">
                <a:pos x="459" y="164"/>
              </a:cxn>
              <a:cxn ang="0">
                <a:pos x="423" y="142"/>
              </a:cxn>
              <a:cxn ang="0">
                <a:pos x="398" y="209"/>
              </a:cxn>
              <a:cxn ang="0">
                <a:pos x="354" y="191"/>
              </a:cxn>
              <a:cxn ang="0">
                <a:pos x="292" y="139"/>
              </a:cxn>
              <a:cxn ang="0">
                <a:pos x="222" y="74"/>
              </a:cxn>
              <a:cxn ang="0">
                <a:pos x="155" y="17"/>
              </a:cxn>
              <a:cxn ang="0">
                <a:pos x="107" y="0"/>
              </a:cxn>
              <a:cxn ang="0">
                <a:pos x="80" y="12"/>
              </a:cxn>
              <a:cxn ang="0">
                <a:pos x="72" y="40"/>
              </a:cxn>
              <a:cxn ang="0">
                <a:pos x="85" y="73"/>
              </a:cxn>
              <a:cxn ang="0">
                <a:pos x="145" y="141"/>
              </a:cxn>
              <a:cxn ang="0">
                <a:pos x="114" y="120"/>
              </a:cxn>
              <a:cxn ang="0">
                <a:pos x="80" y="104"/>
              </a:cxn>
              <a:cxn ang="0">
                <a:pos x="45" y="99"/>
              </a:cxn>
              <a:cxn ang="0">
                <a:pos x="7" y="113"/>
              </a:cxn>
              <a:cxn ang="0">
                <a:pos x="2" y="147"/>
              </a:cxn>
              <a:cxn ang="0">
                <a:pos x="27" y="187"/>
              </a:cxn>
              <a:cxn ang="0">
                <a:pos x="67" y="218"/>
              </a:cxn>
              <a:cxn ang="0">
                <a:pos x="212" y="327"/>
              </a:cxn>
              <a:cxn ang="0">
                <a:pos x="188" y="330"/>
              </a:cxn>
              <a:cxn ang="0">
                <a:pos x="168" y="350"/>
              </a:cxn>
              <a:cxn ang="0">
                <a:pos x="162" y="377"/>
              </a:cxn>
              <a:cxn ang="0">
                <a:pos x="167" y="408"/>
              </a:cxn>
              <a:cxn ang="0">
                <a:pos x="140" y="426"/>
              </a:cxn>
              <a:cxn ang="0">
                <a:pos x="131" y="460"/>
              </a:cxn>
              <a:cxn ang="0">
                <a:pos x="142" y="490"/>
              </a:cxn>
              <a:cxn ang="0">
                <a:pos x="176" y="503"/>
              </a:cxn>
              <a:cxn ang="0">
                <a:pos x="296" y="543"/>
              </a:cxn>
              <a:cxn ang="0">
                <a:pos x="341" y="577"/>
              </a:cxn>
              <a:cxn ang="0">
                <a:pos x="400" y="591"/>
              </a:cxn>
              <a:cxn ang="0">
                <a:pos x="464" y="585"/>
              </a:cxn>
              <a:cxn ang="0">
                <a:pos x="547" y="600"/>
              </a:cxn>
              <a:cxn ang="0">
                <a:pos x="645" y="671"/>
              </a:cxn>
              <a:cxn ang="0">
                <a:pos x="745" y="739"/>
              </a:cxn>
              <a:cxn ang="0">
                <a:pos x="848" y="789"/>
              </a:cxn>
              <a:cxn ang="0">
                <a:pos x="895" y="790"/>
              </a:cxn>
              <a:cxn ang="0">
                <a:pos x="884" y="759"/>
              </a:cxn>
              <a:cxn ang="0">
                <a:pos x="875" y="717"/>
              </a:cxn>
              <a:cxn ang="0">
                <a:pos x="874" y="673"/>
              </a:cxn>
              <a:cxn ang="0">
                <a:pos x="878" y="632"/>
              </a:cxn>
              <a:cxn ang="0">
                <a:pos x="889" y="594"/>
              </a:cxn>
              <a:cxn ang="0">
                <a:pos x="905" y="559"/>
              </a:cxn>
              <a:cxn ang="0">
                <a:pos x="927" y="527"/>
              </a:cxn>
              <a:cxn ang="0">
                <a:pos x="955" y="501"/>
              </a:cxn>
            </a:cxnLst>
            <a:rect l="0" t="0" r="r" b="b"/>
            <a:pathLst>
              <a:path w="955" h="800">
                <a:moveTo>
                  <a:pt x="955" y="501"/>
                </a:moveTo>
                <a:lnTo>
                  <a:pt x="910" y="479"/>
                </a:lnTo>
                <a:lnTo>
                  <a:pt x="869" y="464"/>
                </a:lnTo>
                <a:lnTo>
                  <a:pt x="832" y="457"/>
                </a:lnTo>
                <a:lnTo>
                  <a:pt x="795" y="455"/>
                </a:lnTo>
                <a:lnTo>
                  <a:pt x="761" y="455"/>
                </a:lnTo>
                <a:lnTo>
                  <a:pt x="728" y="455"/>
                </a:lnTo>
                <a:lnTo>
                  <a:pt x="694" y="453"/>
                </a:lnTo>
                <a:lnTo>
                  <a:pt x="657" y="448"/>
                </a:lnTo>
                <a:lnTo>
                  <a:pt x="643" y="419"/>
                </a:lnTo>
                <a:lnTo>
                  <a:pt x="626" y="399"/>
                </a:lnTo>
                <a:lnTo>
                  <a:pt x="606" y="384"/>
                </a:lnTo>
                <a:lnTo>
                  <a:pt x="583" y="372"/>
                </a:lnTo>
                <a:lnTo>
                  <a:pt x="564" y="358"/>
                </a:lnTo>
                <a:lnTo>
                  <a:pt x="547" y="340"/>
                </a:lnTo>
                <a:lnTo>
                  <a:pt x="534" y="311"/>
                </a:lnTo>
                <a:lnTo>
                  <a:pt x="528" y="270"/>
                </a:lnTo>
                <a:lnTo>
                  <a:pt x="518" y="238"/>
                </a:lnTo>
                <a:lnTo>
                  <a:pt x="504" y="213"/>
                </a:lnTo>
                <a:lnTo>
                  <a:pt x="492" y="193"/>
                </a:lnTo>
                <a:lnTo>
                  <a:pt x="476" y="177"/>
                </a:lnTo>
                <a:lnTo>
                  <a:pt x="459" y="164"/>
                </a:lnTo>
                <a:lnTo>
                  <a:pt x="441" y="152"/>
                </a:lnTo>
                <a:lnTo>
                  <a:pt x="423" y="142"/>
                </a:lnTo>
                <a:lnTo>
                  <a:pt x="405" y="131"/>
                </a:lnTo>
                <a:lnTo>
                  <a:pt x="398" y="209"/>
                </a:lnTo>
                <a:lnTo>
                  <a:pt x="379" y="204"/>
                </a:lnTo>
                <a:lnTo>
                  <a:pt x="354" y="191"/>
                </a:lnTo>
                <a:lnTo>
                  <a:pt x="325" y="169"/>
                </a:lnTo>
                <a:lnTo>
                  <a:pt x="292" y="139"/>
                </a:lnTo>
                <a:lnTo>
                  <a:pt x="258" y="109"/>
                </a:lnTo>
                <a:lnTo>
                  <a:pt x="222" y="74"/>
                </a:lnTo>
                <a:lnTo>
                  <a:pt x="188" y="46"/>
                </a:lnTo>
                <a:lnTo>
                  <a:pt x="155" y="17"/>
                </a:lnTo>
                <a:lnTo>
                  <a:pt x="125" y="5"/>
                </a:lnTo>
                <a:lnTo>
                  <a:pt x="107" y="0"/>
                </a:lnTo>
                <a:lnTo>
                  <a:pt x="93" y="5"/>
                </a:lnTo>
                <a:lnTo>
                  <a:pt x="80" y="12"/>
                </a:lnTo>
                <a:lnTo>
                  <a:pt x="73" y="25"/>
                </a:lnTo>
                <a:lnTo>
                  <a:pt x="72" y="40"/>
                </a:lnTo>
                <a:lnTo>
                  <a:pt x="74" y="57"/>
                </a:lnTo>
                <a:lnTo>
                  <a:pt x="85" y="73"/>
                </a:lnTo>
                <a:lnTo>
                  <a:pt x="161" y="155"/>
                </a:lnTo>
                <a:lnTo>
                  <a:pt x="145" y="141"/>
                </a:lnTo>
                <a:lnTo>
                  <a:pt x="129" y="130"/>
                </a:lnTo>
                <a:lnTo>
                  <a:pt x="114" y="120"/>
                </a:lnTo>
                <a:lnTo>
                  <a:pt x="96" y="111"/>
                </a:lnTo>
                <a:lnTo>
                  <a:pt x="80" y="104"/>
                </a:lnTo>
                <a:lnTo>
                  <a:pt x="63" y="100"/>
                </a:lnTo>
                <a:lnTo>
                  <a:pt x="45" y="99"/>
                </a:lnTo>
                <a:lnTo>
                  <a:pt x="27" y="100"/>
                </a:lnTo>
                <a:lnTo>
                  <a:pt x="7" y="113"/>
                </a:lnTo>
                <a:lnTo>
                  <a:pt x="0" y="129"/>
                </a:lnTo>
                <a:lnTo>
                  <a:pt x="2" y="147"/>
                </a:lnTo>
                <a:lnTo>
                  <a:pt x="12" y="167"/>
                </a:lnTo>
                <a:lnTo>
                  <a:pt x="27" y="187"/>
                </a:lnTo>
                <a:lnTo>
                  <a:pt x="47" y="204"/>
                </a:lnTo>
                <a:lnTo>
                  <a:pt x="67" y="218"/>
                </a:lnTo>
                <a:lnTo>
                  <a:pt x="85" y="229"/>
                </a:lnTo>
                <a:lnTo>
                  <a:pt x="212" y="327"/>
                </a:lnTo>
                <a:lnTo>
                  <a:pt x="201" y="326"/>
                </a:lnTo>
                <a:lnTo>
                  <a:pt x="188" y="330"/>
                </a:lnTo>
                <a:lnTo>
                  <a:pt x="177" y="338"/>
                </a:lnTo>
                <a:lnTo>
                  <a:pt x="168" y="350"/>
                </a:lnTo>
                <a:lnTo>
                  <a:pt x="165" y="363"/>
                </a:lnTo>
                <a:lnTo>
                  <a:pt x="162" y="377"/>
                </a:lnTo>
                <a:lnTo>
                  <a:pt x="163" y="394"/>
                </a:lnTo>
                <a:lnTo>
                  <a:pt x="167" y="408"/>
                </a:lnTo>
                <a:lnTo>
                  <a:pt x="151" y="415"/>
                </a:lnTo>
                <a:lnTo>
                  <a:pt x="140" y="426"/>
                </a:lnTo>
                <a:lnTo>
                  <a:pt x="132" y="443"/>
                </a:lnTo>
                <a:lnTo>
                  <a:pt x="131" y="460"/>
                </a:lnTo>
                <a:lnTo>
                  <a:pt x="134" y="475"/>
                </a:lnTo>
                <a:lnTo>
                  <a:pt x="142" y="490"/>
                </a:lnTo>
                <a:lnTo>
                  <a:pt x="157" y="500"/>
                </a:lnTo>
                <a:lnTo>
                  <a:pt x="176" y="503"/>
                </a:lnTo>
                <a:lnTo>
                  <a:pt x="280" y="523"/>
                </a:lnTo>
                <a:lnTo>
                  <a:pt x="296" y="543"/>
                </a:lnTo>
                <a:lnTo>
                  <a:pt x="316" y="560"/>
                </a:lnTo>
                <a:lnTo>
                  <a:pt x="341" y="577"/>
                </a:lnTo>
                <a:lnTo>
                  <a:pt x="368" y="588"/>
                </a:lnTo>
                <a:lnTo>
                  <a:pt x="400" y="591"/>
                </a:lnTo>
                <a:lnTo>
                  <a:pt x="431" y="591"/>
                </a:lnTo>
                <a:lnTo>
                  <a:pt x="464" y="585"/>
                </a:lnTo>
                <a:lnTo>
                  <a:pt x="496" y="569"/>
                </a:lnTo>
                <a:lnTo>
                  <a:pt x="547" y="600"/>
                </a:lnTo>
                <a:lnTo>
                  <a:pt x="596" y="635"/>
                </a:lnTo>
                <a:lnTo>
                  <a:pt x="645" y="671"/>
                </a:lnTo>
                <a:lnTo>
                  <a:pt x="694" y="708"/>
                </a:lnTo>
                <a:lnTo>
                  <a:pt x="745" y="739"/>
                </a:lnTo>
                <a:lnTo>
                  <a:pt x="795" y="769"/>
                </a:lnTo>
                <a:lnTo>
                  <a:pt x="848" y="789"/>
                </a:lnTo>
                <a:lnTo>
                  <a:pt x="900" y="800"/>
                </a:lnTo>
                <a:lnTo>
                  <a:pt x="895" y="790"/>
                </a:lnTo>
                <a:lnTo>
                  <a:pt x="891" y="780"/>
                </a:lnTo>
                <a:lnTo>
                  <a:pt x="884" y="759"/>
                </a:lnTo>
                <a:lnTo>
                  <a:pt x="879" y="737"/>
                </a:lnTo>
                <a:lnTo>
                  <a:pt x="875" y="717"/>
                </a:lnTo>
                <a:lnTo>
                  <a:pt x="874" y="696"/>
                </a:lnTo>
                <a:lnTo>
                  <a:pt x="874" y="673"/>
                </a:lnTo>
                <a:lnTo>
                  <a:pt x="875" y="652"/>
                </a:lnTo>
                <a:lnTo>
                  <a:pt x="878" y="632"/>
                </a:lnTo>
                <a:lnTo>
                  <a:pt x="883" y="614"/>
                </a:lnTo>
                <a:lnTo>
                  <a:pt x="889" y="594"/>
                </a:lnTo>
                <a:lnTo>
                  <a:pt x="896" y="577"/>
                </a:lnTo>
                <a:lnTo>
                  <a:pt x="905" y="559"/>
                </a:lnTo>
                <a:lnTo>
                  <a:pt x="915" y="543"/>
                </a:lnTo>
                <a:lnTo>
                  <a:pt x="927" y="527"/>
                </a:lnTo>
                <a:lnTo>
                  <a:pt x="940" y="513"/>
                </a:lnTo>
                <a:lnTo>
                  <a:pt x="955" y="501"/>
                </a:lnTo>
                <a:close/>
              </a:path>
            </a:pathLst>
          </a:custGeom>
          <a:solidFill>
            <a:srgbClr val="FFC28D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7" name="Freeform 47"/>
          <p:cNvSpPr>
            <a:spLocks/>
          </p:cNvSpPr>
          <p:nvPr/>
        </p:nvSpPr>
        <p:spPr bwMode="auto">
          <a:xfrm>
            <a:off x="5899150" y="5340350"/>
            <a:ext cx="85725" cy="41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6"/>
              </a:cxn>
              <a:cxn ang="0">
                <a:pos x="10" y="11"/>
              </a:cxn>
              <a:cxn ang="0">
                <a:pos x="16" y="16"/>
              </a:cxn>
              <a:cxn ang="0">
                <a:pos x="22" y="19"/>
              </a:cxn>
              <a:cxn ang="0">
                <a:pos x="30" y="23"/>
              </a:cxn>
              <a:cxn ang="0">
                <a:pos x="36" y="27"/>
              </a:cxn>
              <a:cxn ang="0">
                <a:pos x="40" y="29"/>
              </a:cxn>
              <a:cxn ang="0">
                <a:pos x="44" y="31"/>
              </a:cxn>
              <a:cxn ang="0">
                <a:pos x="46" y="32"/>
              </a:cxn>
              <a:cxn ang="0">
                <a:pos x="51" y="34"/>
              </a:cxn>
              <a:cxn ang="0">
                <a:pos x="58" y="37"/>
              </a:cxn>
              <a:cxn ang="0">
                <a:pos x="62" y="37"/>
              </a:cxn>
              <a:cxn ang="0">
                <a:pos x="66" y="39"/>
              </a:cxn>
              <a:cxn ang="0">
                <a:pos x="71" y="41"/>
              </a:cxn>
              <a:cxn ang="0">
                <a:pos x="73" y="42"/>
              </a:cxn>
              <a:cxn ang="0">
                <a:pos x="77" y="43"/>
              </a:cxn>
              <a:cxn ang="0">
                <a:pos x="82" y="44"/>
              </a:cxn>
              <a:cxn ang="0">
                <a:pos x="86" y="45"/>
              </a:cxn>
              <a:cxn ang="0">
                <a:pos x="89" y="45"/>
              </a:cxn>
              <a:cxn ang="0">
                <a:pos x="93" y="48"/>
              </a:cxn>
              <a:cxn ang="0">
                <a:pos x="97" y="48"/>
              </a:cxn>
              <a:cxn ang="0">
                <a:pos x="101" y="49"/>
              </a:cxn>
              <a:cxn ang="0">
                <a:pos x="103" y="49"/>
              </a:cxn>
              <a:cxn ang="0">
                <a:pos x="108" y="50"/>
              </a:cxn>
            </a:cxnLst>
            <a:rect l="0" t="0" r="r" b="b"/>
            <a:pathLst>
              <a:path w="108" h="50">
                <a:moveTo>
                  <a:pt x="0" y="0"/>
                </a:moveTo>
                <a:lnTo>
                  <a:pt x="5" y="6"/>
                </a:lnTo>
                <a:lnTo>
                  <a:pt x="10" y="11"/>
                </a:lnTo>
                <a:lnTo>
                  <a:pt x="16" y="16"/>
                </a:lnTo>
                <a:lnTo>
                  <a:pt x="22" y="19"/>
                </a:lnTo>
                <a:lnTo>
                  <a:pt x="30" y="23"/>
                </a:lnTo>
                <a:lnTo>
                  <a:pt x="36" y="27"/>
                </a:lnTo>
                <a:lnTo>
                  <a:pt x="40" y="29"/>
                </a:lnTo>
                <a:lnTo>
                  <a:pt x="44" y="31"/>
                </a:lnTo>
                <a:lnTo>
                  <a:pt x="46" y="32"/>
                </a:lnTo>
                <a:lnTo>
                  <a:pt x="51" y="34"/>
                </a:lnTo>
                <a:lnTo>
                  <a:pt x="58" y="37"/>
                </a:lnTo>
                <a:lnTo>
                  <a:pt x="62" y="37"/>
                </a:lnTo>
                <a:lnTo>
                  <a:pt x="66" y="39"/>
                </a:lnTo>
                <a:lnTo>
                  <a:pt x="71" y="41"/>
                </a:lnTo>
                <a:lnTo>
                  <a:pt x="73" y="42"/>
                </a:lnTo>
                <a:lnTo>
                  <a:pt x="77" y="43"/>
                </a:lnTo>
                <a:lnTo>
                  <a:pt x="82" y="44"/>
                </a:lnTo>
                <a:lnTo>
                  <a:pt x="86" y="45"/>
                </a:lnTo>
                <a:lnTo>
                  <a:pt x="89" y="45"/>
                </a:lnTo>
                <a:lnTo>
                  <a:pt x="93" y="48"/>
                </a:lnTo>
                <a:lnTo>
                  <a:pt x="97" y="48"/>
                </a:lnTo>
                <a:lnTo>
                  <a:pt x="101" y="49"/>
                </a:lnTo>
                <a:lnTo>
                  <a:pt x="103" y="49"/>
                </a:lnTo>
                <a:lnTo>
                  <a:pt x="108" y="50"/>
                </a:lnTo>
              </a:path>
            </a:pathLst>
          </a:custGeom>
          <a:noFill/>
          <a:ln w="15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8" name="Freeform 48"/>
          <p:cNvSpPr>
            <a:spLocks/>
          </p:cNvSpPr>
          <p:nvPr/>
        </p:nvSpPr>
        <p:spPr bwMode="auto">
          <a:xfrm>
            <a:off x="6386513" y="5334000"/>
            <a:ext cx="84137" cy="39688"/>
          </a:xfrm>
          <a:custGeom>
            <a:avLst/>
            <a:gdLst/>
            <a:ahLst/>
            <a:cxnLst>
              <a:cxn ang="0">
                <a:pos x="107" y="0"/>
              </a:cxn>
              <a:cxn ang="0">
                <a:pos x="102" y="6"/>
              </a:cxn>
              <a:cxn ang="0">
                <a:pos x="97" y="11"/>
              </a:cxn>
              <a:cxn ang="0">
                <a:pos x="91" y="16"/>
              </a:cxn>
              <a:cxn ang="0">
                <a:pos x="84" y="20"/>
              </a:cxn>
              <a:cxn ang="0">
                <a:pos x="78" y="23"/>
              </a:cxn>
              <a:cxn ang="0">
                <a:pos x="71" y="28"/>
              </a:cxn>
              <a:cxn ang="0">
                <a:pos x="67" y="30"/>
              </a:cxn>
              <a:cxn ang="0">
                <a:pos x="63" y="31"/>
              </a:cxn>
              <a:cxn ang="0">
                <a:pos x="60" y="32"/>
              </a:cxn>
              <a:cxn ang="0">
                <a:pos x="52" y="36"/>
              </a:cxn>
              <a:cxn ang="0">
                <a:pos x="49" y="37"/>
              </a:cxn>
              <a:cxn ang="0">
                <a:pos x="45" y="38"/>
              </a:cxn>
              <a:cxn ang="0">
                <a:pos x="41" y="40"/>
              </a:cxn>
              <a:cxn ang="0">
                <a:pos x="37" y="41"/>
              </a:cxn>
              <a:cxn ang="0">
                <a:pos x="32" y="42"/>
              </a:cxn>
              <a:cxn ang="0">
                <a:pos x="29" y="43"/>
              </a:cxn>
              <a:cxn ang="0">
                <a:pos x="26" y="45"/>
              </a:cxn>
              <a:cxn ang="0">
                <a:pos x="22" y="46"/>
              </a:cxn>
              <a:cxn ang="0">
                <a:pos x="17" y="46"/>
              </a:cxn>
              <a:cxn ang="0">
                <a:pos x="14" y="47"/>
              </a:cxn>
              <a:cxn ang="0">
                <a:pos x="10" y="48"/>
              </a:cxn>
              <a:cxn ang="0">
                <a:pos x="6" y="48"/>
              </a:cxn>
              <a:cxn ang="0">
                <a:pos x="3" y="50"/>
              </a:cxn>
              <a:cxn ang="0">
                <a:pos x="0" y="51"/>
              </a:cxn>
            </a:cxnLst>
            <a:rect l="0" t="0" r="r" b="b"/>
            <a:pathLst>
              <a:path w="107" h="51">
                <a:moveTo>
                  <a:pt x="107" y="0"/>
                </a:moveTo>
                <a:lnTo>
                  <a:pt x="102" y="6"/>
                </a:lnTo>
                <a:lnTo>
                  <a:pt x="97" y="11"/>
                </a:lnTo>
                <a:lnTo>
                  <a:pt x="91" y="16"/>
                </a:lnTo>
                <a:lnTo>
                  <a:pt x="84" y="20"/>
                </a:lnTo>
                <a:lnTo>
                  <a:pt x="78" y="23"/>
                </a:lnTo>
                <a:lnTo>
                  <a:pt x="71" y="28"/>
                </a:lnTo>
                <a:lnTo>
                  <a:pt x="67" y="30"/>
                </a:lnTo>
                <a:lnTo>
                  <a:pt x="63" y="31"/>
                </a:lnTo>
                <a:lnTo>
                  <a:pt x="60" y="32"/>
                </a:lnTo>
                <a:lnTo>
                  <a:pt x="52" y="36"/>
                </a:lnTo>
                <a:lnTo>
                  <a:pt x="49" y="37"/>
                </a:lnTo>
                <a:lnTo>
                  <a:pt x="45" y="38"/>
                </a:lnTo>
                <a:lnTo>
                  <a:pt x="41" y="40"/>
                </a:lnTo>
                <a:lnTo>
                  <a:pt x="37" y="41"/>
                </a:lnTo>
                <a:lnTo>
                  <a:pt x="32" y="42"/>
                </a:lnTo>
                <a:lnTo>
                  <a:pt x="29" y="43"/>
                </a:lnTo>
                <a:lnTo>
                  <a:pt x="26" y="45"/>
                </a:lnTo>
                <a:lnTo>
                  <a:pt x="22" y="46"/>
                </a:lnTo>
                <a:lnTo>
                  <a:pt x="17" y="46"/>
                </a:lnTo>
                <a:lnTo>
                  <a:pt x="14" y="47"/>
                </a:lnTo>
                <a:lnTo>
                  <a:pt x="10" y="48"/>
                </a:lnTo>
                <a:lnTo>
                  <a:pt x="6" y="48"/>
                </a:lnTo>
                <a:lnTo>
                  <a:pt x="3" y="50"/>
                </a:lnTo>
                <a:lnTo>
                  <a:pt x="0" y="51"/>
                </a:lnTo>
              </a:path>
            </a:pathLst>
          </a:custGeom>
          <a:noFill/>
          <a:ln w="15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9" name="Freeform 49"/>
          <p:cNvSpPr>
            <a:spLocks/>
          </p:cNvSpPr>
          <p:nvPr/>
        </p:nvSpPr>
        <p:spPr bwMode="auto">
          <a:xfrm>
            <a:off x="6516688" y="4868863"/>
            <a:ext cx="1617662" cy="890587"/>
          </a:xfrm>
          <a:custGeom>
            <a:avLst/>
            <a:gdLst/>
            <a:ahLst/>
            <a:cxnLst>
              <a:cxn ang="0">
                <a:pos x="136" y="804"/>
              </a:cxn>
              <a:cxn ang="0">
                <a:pos x="227" y="823"/>
              </a:cxn>
              <a:cxn ang="0">
                <a:pos x="260" y="826"/>
              </a:cxn>
              <a:cxn ang="0">
                <a:pos x="281" y="802"/>
              </a:cxn>
              <a:cxn ang="0">
                <a:pos x="313" y="787"/>
              </a:cxn>
              <a:cxn ang="0">
                <a:pos x="349" y="783"/>
              </a:cxn>
              <a:cxn ang="0">
                <a:pos x="359" y="767"/>
              </a:cxn>
              <a:cxn ang="0">
                <a:pos x="361" y="727"/>
              </a:cxn>
              <a:cxn ang="0">
                <a:pos x="380" y="686"/>
              </a:cxn>
              <a:cxn ang="0">
                <a:pos x="401" y="656"/>
              </a:cxn>
              <a:cxn ang="0">
                <a:pos x="433" y="570"/>
              </a:cxn>
              <a:cxn ang="0">
                <a:pos x="493" y="449"/>
              </a:cxn>
              <a:cxn ang="0">
                <a:pos x="538" y="366"/>
              </a:cxn>
              <a:cxn ang="0">
                <a:pos x="569" y="318"/>
              </a:cxn>
              <a:cxn ang="0">
                <a:pos x="608" y="286"/>
              </a:cxn>
              <a:cxn ang="0">
                <a:pos x="658" y="270"/>
              </a:cxn>
              <a:cxn ang="0">
                <a:pos x="711" y="250"/>
              </a:cxn>
              <a:cxn ang="0">
                <a:pos x="784" y="212"/>
              </a:cxn>
              <a:cxn ang="0">
                <a:pos x="859" y="184"/>
              </a:cxn>
              <a:cxn ang="0">
                <a:pos x="934" y="165"/>
              </a:cxn>
              <a:cxn ang="0">
                <a:pos x="972" y="124"/>
              </a:cxn>
              <a:cxn ang="0">
                <a:pos x="999" y="74"/>
              </a:cxn>
              <a:cxn ang="0">
                <a:pos x="1058" y="36"/>
              </a:cxn>
              <a:cxn ang="0">
                <a:pos x="1142" y="15"/>
              </a:cxn>
              <a:cxn ang="0">
                <a:pos x="1237" y="4"/>
              </a:cxn>
              <a:cxn ang="0">
                <a:pos x="1336" y="0"/>
              </a:cxn>
              <a:cxn ang="0">
                <a:pos x="1428" y="4"/>
              </a:cxn>
              <a:cxn ang="0">
                <a:pos x="1505" y="10"/>
              </a:cxn>
              <a:cxn ang="0">
                <a:pos x="1551" y="9"/>
              </a:cxn>
              <a:cxn ang="0">
                <a:pos x="1582" y="26"/>
              </a:cxn>
              <a:cxn ang="0">
                <a:pos x="1602" y="69"/>
              </a:cxn>
              <a:cxn ang="0">
                <a:pos x="1610" y="111"/>
              </a:cxn>
              <a:cxn ang="0">
                <a:pos x="1659" y="136"/>
              </a:cxn>
              <a:cxn ang="0">
                <a:pos x="1742" y="165"/>
              </a:cxn>
              <a:cxn ang="0">
                <a:pos x="1814" y="206"/>
              </a:cxn>
              <a:cxn ang="0">
                <a:pos x="1880" y="253"/>
              </a:cxn>
              <a:cxn ang="0">
                <a:pos x="2038" y="411"/>
              </a:cxn>
              <a:cxn ang="0">
                <a:pos x="86" y="1122"/>
              </a:cxn>
              <a:cxn ang="0">
                <a:pos x="43" y="1103"/>
              </a:cxn>
              <a:cxn ang="0">
                <a:pos x="15" y="1066"/>
              </a:cxn>
              <a:cxn ang="0">
                <a:pos x="2" y="1015"/>
              </a:cxn>
              <a:cxn ang="0">
                <a:pos x="0" y="960"/>
              </a:cxn>
              <a:cxn ang="0">
                <a:pos x="12" y="902"/>
              </a:cxn>
              <a:cxn ang="0">
                <a:pos x="33" y="854"/>
              </a:cxn>
              <a:cxn ang="0">
                <a:pos x="62" y="819"/>
              </a:cxn>
              <a:cxn ang="0">
                <a:pos x="97" y="807"/>
              </a:cxn>
            </a:cxnLst>
            <a:rect l="0" t="0" r="r" b="b"/>
            <a:pathLst>
              <a:path w="2038" h="1122">
                <a:moveTo>
                  <a:pt x="97" y="807"/>
                </a:moveTo>
                <a:lnTo>
                  <a:pt x="136" y="804"/>
                </a:lnTo>
                <a:lnTo>
                  <a:pt x="185" y="809"/>
                </a:lnTo>
                <a:lnTo>
                  <a:pt x="227" y="823"/>
                </a:lnTo>
                <a:lnTo>
                  <a:pt x="257" y="851"/>
                </a:lnTo>
                <a:lnTo>
                  <a:pt x="260" y="826"/>
                </a:lnTo>
                <a:lnTo>
                  <a:pt x="268" y="813"/>
                </a:lnTo>
                <a:lnTo>
                  <a:pt x="281" y="802"/>
                </a:lnTo>
                <a:lnTo>
                  <a:pt x="297" y="793"/>
                </a:lnTo>
                <a:lnTo>
                  <a:pt x="313" y="787"/>
                </a:lnTo>
                <a:lnTo>
                  <a:pt x="330" y="783"/>
                </a:lnTo>
                <a:lnTo>
                  <a:pt x="349" y="783"/>
                </a:lnTo>
                <a:lnTo>
                  <a:pt x="366" y="784"/>
                </a:lnTo>
                <a:lnTo>
                  <a:pt x="359" y="767"/>
                </a:lnTo>
                <a:lnTo>
                  <a:pt x="355" y="748"/>
                </a:lnTo>
                <a:lnTo>
                  <a:pt x="361" y="727"/>
                </a:lnTo>
                <a:lnTo>
                  <a:pt x="371" y="705"/>
                </a:lnTo>
                <a:lnTo>
                  <a:pt x="380" y="686"/>
                </a:lnTo>
                <a:lnTo>
                  <a:pt x="390" y="670"/>
                </a:lnTo>
                <a:lnTo>
                  <a:pt x="401" y="656"/>
                </a:lnTo>
                <a:lnTo>
                  <a:pt x="411" y="647"/>
                </a:lnTo>
                <a:lnTo>
                  <a:pt x="433" y="570"/>
                </a:lnTo>
                <a:lnTo>
                  <a:pt x="459" y="508"/>
                </a:lnTo>
                <a:lnTo>
                  <a:pt x="493" y="449"/>
                </a:lnTo>
                <a:lnTo>
                  <a:pt x="525" y="396"/>
                </a:lnTo>
                <a:lnTo>
                  <a:pt x="538" y="366"/>
                </a:lnTo>
                <a:lnTo>
                  <a:pt x="551" y="339"/>
                </a:lnTo>
                <a:lnTo>
                  <a:pt x="569" y="318"/>
                </a:lnTo>
                <a:lnTo>
                  <a:pt x="587" y="299"/>
                </a:lnTo>
                <a:lnTo>
                  <a:pt x="608" y="286"/>
                </a:lnTo>
                <a:lnTo>
                  <a:pt x="632" y="276"/>
                </a:lnTo>
                <a:lnTo>
                  <a:pt x="658" y="270"/>
                </a:lnTo>
                <a:lnTo>
                  <a:pt x="685" y="268"/>
                </a:lnTo>
                <a:lnTo>
                  <a:pt x="711" y="250"/>
                </a:lnTo>
                <a:lnTo>
                  <a:pt x="748" y="230"/>
                </a:lnTo>
                <a:lnTo>
                  <a:pt x="784" y="212"/>
                </a:lnTo>
                <a:lnTo>
                  <a:pt x="822" y="196"/>
                </a:lnTo>
                <a:lnTo>
                  <a:pt x="859" y="184"/>
                </a:lnTo>
                <a:lnTo>
                  <a:pt x="897" y="173"/>
                </a:lnTo>
                <a:lnTo>
                  <a:pt x="934" y="165"/>
                </a:lnTo>
                <a:lnTo>
                  <a:pt x="974" y="157"/>
                </a:lnTo>
                <a:lnTo>
                  <a:pt x="972" y="124"/>
                </a:lnTo>
                <a:lnTo>
                  <a:pt x="980" y="96"/>
                </a:lnTo>
                <a:lnTo>
                  <a:pt x="999" y="74"/>
                </a:lnTo>
                <a:lnTo>
                  <a:pt x="1025" y="52"/>
                </a:lnTo>
                <a:lnTo>
                  <a:pt x="1058" y="36"/>
                </a:lnTo>
                <a:lnTo>
                  <a:pt x="1098" y="25"/>
                </a:lnTo>
                <a:lnTo>
                  <a:pt x="1142" y="15"/>
                </a:lnTo>
                <a:lnTo>
                  <a:pt x="1189" y="7"/>
                </a:lnTo>
                <a:lnTo>
                  <a:pt x="1237" y="4"/>
                </a:lnTo>
                <a:lnTo>
                  <a:pt x="1288" y="2"/>
                </a:lnTo>
                <a:lnTo>
                  <a:pt x="1336" y="0"/>
                </a:lnTo>
                <a:lnTo>
                  <a:pt x="1385" y="2"/>
                </a:lnTo>
                <a:lnTo>
                  <a:pt x="1428" y="4"/>
                </a:lnTo>
                <a:lnTo>
                  <a:pt x="1469" y="7"/>
                </a:lnTo>
                <a:lnTo>
                  <a:pt x="1505" y="10"/>
                </a:lnTo>
                <a:lnTo>
                  <a:pt x="1534" y="14"/>
                </a:lnTo>
                <a:lnTo>
                  <a:pt x="1551" y="9"/>
                </a:lnTo>
                <a:lnTo>
                  <a:pt x="1567" y="14"/>
                </a:lnTo>
                <a:lnTo>
                  <a:pt x="1582" y="26"/>
                </a:lnTo>
                <a:lnTo>
                  <a:pt x="1593" y="45"/>
                </a:lnTo>
                <a:lnTo>
                  <a:pt x="1602" y="69"/>
                </a:lnTo>
                <a:lnTo>
                  <a:pt x="1608" y="91"/>
                </a:lnTo>
                <a:lnTo>
                  <a:pt x="1610" y="111"/>
                </a:lnTo>
                <a:lnTo>
                  <a:pt x="1610" y="127"/>
                </a:lnTo>
                <a:lnTo>
                  <a:pt x="1659" y="136"/>
                </a:lnTo>
                <a:lnTo>
                  <a:pt x="1704" y="149"/>
                </a:lnTo>
                <a:lnTo>
                  <a:pt x="1742" y="165"/>
                </a:lnTo>
                <a:lnTo>
                  <a:pt x="1779" y="184"/>
                </a:lnTo>
                <a:lnTo>
                  <a:pt x="1814" y="206"/>
                </a:lnTo>
                <a:lnTo>
                  <a:pt x="1847" y="230"/>
                </a:lnTo>
                <a:lnTo>
                  <a:pt x="1880" y="253"/>
                </a:lnTo>
                <a:lnTo>
                  <a:pt x="1912" y="279"/>
                </a:lnTo>
                <a:lnTo>
                  <a:pt x="2038" y="411"/>
                </a:lnTo>
                <a:lnTo>
                  <a:pt x="2038" y="1122"/>
                </a:lnTo>
                <a:lnTo>
                  <a:pt x="86" y="1122"/>
                </a:lnTo>
                <a:lnTo>
                  <a:pt x="62" y="1114"/>
                </a:lnTo>
                <a:lnTo>
                  <a:pt x="43" y="1103"/>
                </a:lnTo>
                <a:lnTo>
                  <a:pt x="28" y="1087"/>
                </a:lnTo>
                <a:lnTo>
                  <a:pt x="15" y="1066"/>
                </a:lnTo>
                <a:lnTo>
                  <a:pt x="7" y="1041"/>
                </a:lnTo>
                <a:lnTo>
                  <a:pt x="2" y="1015"/>
                </a:lnTo>
                <a:lnTo>
                  <a:pt x="0" y="988"/>
                </a:lnTo>
                <a:lnTo>
                  <a:pt x="0" y="960"/>
                </a:lnTo>
                <a:lnTo>
                  <a:pt x="5" y="931"/>
                </a:lnTo>
                <a:lnTo>
                  <a:pt x="12" y="902"/>
                </a:lnTo>
                <a:lnTo>
                  <a:pt x="21" y="876"/>
                </a:lnTo>
                <a:lnTo>
                  <a:pt x="33" y="854"/>
                </a:lnTo>
                <a:lnTo>
                  <a:pt x="48" y="834"/>
                </a:lnTo>
                <a:lnTo>
                  <a:pt x="62" y="819"/>
                </a:lnTo>
                <a:lnTo>
                  <a:pt x="80" y="809"/>
                </a:lnTo>
                <a:lnTo>
                  <a:pt x="97" y="807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0" name="Freeform 50"/>
          <p:cNvSpPr>
            <a:spLocks/>
          </p:cNvSpPr>
          <p:nvPr/>
        </p:nvSpPr>
        <p:spPr bwMode="auto">
          <a:xfrm>
            <a:off x="7019925" y="5589588"/>
            <a:ext cx="404813" cy="73025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494" y="0"/>
              </a:cxn>
              <a:cxn ang="0">
                <a:pos x="510" y="40"/>
              </a:cxn>
              <a:cxn ang="0">
                <a:pos x="505" y="78"/>
              </a:cxn>
              <a:cxn ang="0">
                <a:pos x="485" y="112"/>
              </a:cxn>
              <a:cxn ang="0">
                <a:pos x="458" y="139"/>
              </a:cxn>
              <a:cxn ang="0">
                <a:pos x="437" y="151"/>
              </a:cxn>
              <a:cxn ang="0">
                <a:pos x="411" y="161"/>
              </a:cxn>
              <a:cxn ang="0">
                <a:pos x="382" y="171"/>
              </a:cxn>
              <a:cxn ang="0">
                <a:pos x="350" y="181"/>
              </a:cxn>
              <a:cxn ang="0">
                <a:pos x="315" y="190"/>
              </a:cxn>
              <a:cxn ang="0">
                <a:pos x="279" y="196"/>
              </a:cxn>
              <a:cxn ang="0">
                <a:pos x="242" y="200"/>
              </a:cxn>
              <a:cxn ang="0">
                <a:pos x="206" y="203"/>
              </a:cxn>
              <a:cxn ang="0">
                <a:pos x="167" y="201"/>
              </a:cxn>
              <a:cxn ang="0">
                <a:pos x="133" y="196"/>
              </a:cxn>
              <a:cxn ang="0">
                <a:pos x="99" y="187"/>
              </a:cxn>
              <a:cxn ang="0">
                <a:pos x="72" y="174"/>
              </a:cxn>
              <a:cxn ang="0">
                <a:pos x="45" y="154"/>
              </a:cxn>
              <a:cxn ang="0">
                <a:pos x="25" y="130"/>
              </a:cxn>
              <a:cxn ang="0">
                <a:pos x="10" y="100"/>
              </a:cxn>
              <a:cxn ang="0">
                <a:pos x="0" y="64"/>
              </a:cxn>
            </a:cxnLst>
            <a:rect l="0" t="0" r="r" b="b"/>
            <a:pathLst>
              <a:path w="510" h="203">
                <a:moveTo>
                  <a:pt x="0" y="64"/>
                </a:moveTo>
                <a:lnTo>
                  <a:pt x="494" y="0"/>
                </a:lnTo>
                <a:lnTo>
                  <a:pt x="510" y="40"/>
                </a:lnTo>
                <a:lnTo>
                  <a:pt x="505" y="78"/>
                </a:lnTo>
                <a:lnTo>
                  <a:pt x="485" y="112"/>
                </a:lnTo>
                <a:lnTo>
                  <a:pt x="458" y="139"/>
                </a:lnTo>
                <a:lnTo>
                  <a:pt x="437" y="151"/>
                </a:lnTo>
                <a:lnTo>
                  <a:pt x="411" y="161"/>
                </a:lnTo>
                <a:lnTo>
                  <a:pt x="382" y="171"/>
                </a:lnTo>
                <a:lnTo>
                  <a:pt x="350" y="181"/>
                </a:lnTo>
                <a:lnTo>
                  <a:pt x="315" y="190"/>
                </a:lnTo>
                <a:lnTo>
                  <a:pt x="279" y="196"/>
                </a:lnTo>
                <a:lnTo>
                  <a:pt x="242" y="200"/>
                </a:lnTo>
                <a:lnTo>
                  <a:pt x="206" y="203"/>
                </a:lnTo>
                <a:lnTo>
                  <a:pt x="167" y="201"/>
                </a:lnTo>
                <a:lnTo>
                  <a:pt x="133" y="196"/>
                </a:lnTo>
                <a:lnTo>
                  <a:pt x="99" y="187"/>
                </a:lnTo>
                <a:lnTo>
                  <a:pt x="72" y="174"/>
                </a:lnTo>
                <a:lnTo>
                  <a:pt x="45" y="154"/>
                </a:lnTo>
                <a:lnTo>
                  <a:pt x="25" y="130"/>
                </a:lnTo>
                <a:lnTo>
                  <a:pt x="10" y="100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1" name="Freeform 51"/>
          <p:cNvSpPr>
            <a:spLocks/>
          </p:cNvSpPr>
          <p:nvPr/>
        </p:nvSpPr>
        <p:spPr bwMode="auto">
          <a:xfrm>
            <a:off x="6956425" y="5562600"/>
            <a:ext cx="501650" cy="120650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1" y="62"/>
              </a:cxn>
              <a:cxn ang="0">
                <a:pos x="51" y="94"/>
              </a:cxn>
              <a:cxn ang="0">
                <a:pos x="87" y="116"/>
              </a:cxn>
              <a:cxn ang="0">
                <a:pos x="131" y="134"/>
              </a:cxn>
              <a:cxn ang="0">
                <a:pos x="176" y="146"/>
              </a:cxn>
              <a:cxn ang="0">
                <a:pos x="227" y="151"/>
              </a:cxn>
              <a:cxn ang="0">
                <a:pos x="279" y="151"/>
              </a:cxn>
              <a:cxn ang="0">
                <a:pos x="333" y="146"/>
              </a:cxn>
              <a:cxn ang="0">
                <a:pos x="385" y="138"/>
              </a:cxn>
              <a:cxn ang="0">
                <a:pos x="436" y="125"/>
              </a:cxn>
              <a:cxn ang="0">
                <a:pos x="483" y="109"/>
              </a:cxn>
              <a:cxn ang="0">
                <a:pos x="526" y="92"/>
              </a:cxn>
              <a:cxn ang="0">
                <a:pos x="564" y="71"/>
              </a:cxn>
              <a:cxn ang="0">
                <a:pos x="596" y="48"/>
              </a:cxn>
              <a:cxn ang="0">
                <a:pos x="619" y="26"/>
              </a:cxn>
              <a:cxn ang="0">
                <a:pos x="633" y="0"/>
              </a:cxn>
            </a:cxnLst>
            <a:rect l="0" t="0" r="r" b="b"/>
            <a:pathLst>
              <a:path w="633" h="151">
                <a:moveTo>
                  <a:pt x="0" y="25"/>
                </a:moveTo>
                <a:lnTo>
                  <a:pt x="21" y="62"/>
                </a:lnTo>
                <a:lnTo>
                  <a:pt x="51" y="94"/>
                </a:lnTo>
                <a:lnTo>
                  <a:pt x="87" y="116"/>
                </a:lnTo>
                <a:lnTo>
                  <a:pt x="131" y="134"/>
                </a:lnTo>
                <a:lnTo>
                  <a:pt x="176" y="146"/>
                </a:lnTo>
                <a:lnTo>
                  <a:pt x="227" y="151"/>
                </a:lnTo>
                <a:lnTo>
                  <a:pt x="279" y="151"/>
                </a:lnTo>
                <a:lnTo>
                  <a:pt x="333" y="146"/>
                </a:lnTo>
                <a:lnTo>
                  <a:pt x="385" y="138"/>
                </a:lnTo>
                <a:lnTo>
                  <a:pt x="436" y="125"/>
                </a:lnTo>
                <a:lnTo>
                  <a:pt x="483" y="109"/>
                </a:lnTo>
                <a:lnTo>
                  <a:pt x="526" y="92"/>
                </a:lnTo>
                <a:lnTo>
                  <a:pt x="564" y="71"/>
                </a:lnTo>
                <a:lnTo>
                  <a:pt x="596" y="48"/>
                </a:lnTo>
                <a:lnTo>
                  <a:pt x="619" y="26"/>
                </a:lnTo>
                <a:lnTo>
                  <a:pt x="633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2" name="Freeform 52"/>
          <p:cNvSpPr>
            <a:spLocks/>
          </p:cNvSpPr>
          <p:nvPr/>
        </p:nvSpPr>
        <p:spPr bwMode="auto">
          <a:xfrm>
            <a:off x="6877050" y="4292600"/>
            <a:ext cx="766763" cy="865188"/>
          </a:xfrm>
          <a:custGeom>
            <a:avLst/>
            <a:gdLst/>
            <a:ahLst/>
            <a:cxnLst>
              <a:cxn ang="0">
                <a:pos x="129" y="96"/>
              </a:cxn>
              <a:cxn ang="0">
                <a:pos x="28" y="212"/>
              </a:cxn>
              <a:cxn ang="0">
                <a:pos x="0" y="338"/>
              </a:cxn>
              <a:cxn ang="0">
                <a:pos x="31" y="484"/>
              </a:cxn>
              <a:cxn ang="0">
                <a:pos x="111" y="592"/>
              </a:cxn>
              <a:cxn ang="0">
                <a:pos x="119" y="867"/>
              </a:cxn>
              <a:cxn ang="0">
                <a:pos x="166" y="942"/>
              </a:cxn>
              <a:cxn ang="0">
                <a:pos x="219" y="1020"/>
              </a:cxn>
              <a:cxn ang="0">
                <a:pos x="361" y="1063"/>
              </a:cxn>
              <a:cxn ang="0">
                <a:pos x="461" y="1071"/>
              </a:cxn>
              <a:cxn ang="0">
                <a:pos x="556" y="1055"/>
              </a:cxn>
              <a:cxn ang="0">
                <a:pos x="620" y="1059"/>
              </a:cxn>
              <a:cxn ang="0">
                <a:pos x="676" y="1047"/>
              </a:cxn>
              <a:cxn ang="0">
                <a:pos x="750" y="1020"/>
              </a:cxn>
              <a:cxn ang="0">
                <a:pos x="895" y="839"/>
              </a:cxn>
              <a:cxn ang="0">
                <a:pos x="931" y="671"/>
              </a:cxn>
              <a:cxn ang="0">
                <a:pos x="919" y="646"/>
              </a:cxn>
              <a:cxn ang="0">
                <a:pos x="910" y="619"/>
              </a:cxn>
              <a:cxn ang="0">
                <a:pos x="910" y="594"/>
              </a:cxn>
              <a:cxn ang="0">
                <a:pos x="915" y="573"/>
              </a:cxn>
              <a:cxn ang="0">
                <a:pos x="921" y="555"/>
              </a:cxn>
              <a:cxn ang="0">
                <a:pos x="929" y="536"/>
              </a:cxn>
              <a:cxn ang="0">
                <a:pos x="936" y="516"/>
              </a:cxn>
              <a:cxn ang="0">
                <a:pos x="939" y="494"/>
              </a:cxn>
              <a:cxn ang="0">
                <a:pos x="912" y="232"/>
              </a:cxn>
              <a:cxn ang="0">
                <a:pos x="957" y="247"/>
              </a:cxn>
              <a:cxn ang="0">
                <a:pos x="941" y="219"/>
              </a:cxn>
              <a:cxn ang="0">
                <a:pos x="918" y="180"/>
              </a:cxn>
              <a:cxn ang="0">
                <a:pos x="889" y="140"/>
              </a:cxn>
              <a:cxn ang="0">
                <a:pos x="857" y="101"/>
              </a:cxn>
              <a:cxn ang="0">
                <a:pos x="817" y="66"/>
              </a:cxn>
              <a:cxn ang="0">
                <a:pos x="771" y="35"/>
              </a:cxn>
              <a:cxn ang="0">
                <a:pos x="714" y="14"/>
              </a:cxn>
              <a:cxn ang="0">
                <a:pos x="646" y="0"/>
              </a:cxn>
              <a:cxn ang="0">
                <a:pos x="734" y="55"/>
              </a:cxn>
              <a:cxn ang="0">
                <a:pos x="789" y="107"/>
              </a:cxn>
              <a:cxn ang="0">
                <a:pos x="811" y="158"/>
              </a:cxn>
              <a:cxn ang="0">
                <a:pos x="810" y="202"/>
              </a:cxn>
              <a:cxn ang="0">
                <a:pos x="785" y="245"/>
              </a:cxn>
              <a:cxn ang="0">
                <a:pos x="743" y="282"/>
              </a:cxn>
              <a:cxn ang="0">
                <a:pos x="686" y="312"/>
              </a:cxn>
              <a:cxn ang="0">
                <a:pos x="620" y="334"/>
              </a:cxn>
              <a:cxn ang="0">
                <a:pos x="546" y="345"/>
              </a:cxn>
              <a:cxn ang="0">
                <a:pos x="471" y="346"/>
              </a:cxn>
              <a:cxn ang="0">
                <a:pos x="398" y="338"/>
              </a:cxn>
              <a:cxn ang="0">
                <a:pos x="332" y="314"/>
              </a:cxn>
              <a:cxn ang="0">
                <a:pos x="274" y="278"/>
              </a:cxn>
              <a:cxn ang="0">
                <a:pos x="232" y="226"/>
              </a:cxn>
              <a:cxn ang="0">
                <a:pos x="207" y="160"/>
              </a:cxn>
              <a:cxn ang="0">
                <a:pos x="202" y="75"/>
              </a:cxn>
            </a:cxnLst>
            <a:rect l="0" t="0" r="r" b="b"/>
            <a:pathLst>
              <a:path w="966" h="1108">
                <a:moveTo>
                  <a:pt x="202" y="75"/>
                </a:moveTo>
                <a:lnTo>
                  <a:pt x="129" y="96"/>
                </a:lnTo>
                <a:lnTo>
                  <a:pt x="183" y="99"/>
                </a:lnTo>
                <a:lnTo>
                  <a:pt x="28" y="212"/>
                </a:lnTo>
                <a:lnTo>
                  <a:pt x="78" y="216"/>
                </a:lnTo>
                <a:lnTo>
                  <a:pt x="0" y="338"/>
                </a:lnTo>
                <a:lnTo>
                  <a:pt x="56" y="304"/>
                </a:lnTo>
                <a:lnTo>
                  <a:pt x="31" y="484"/>
                </a:lnTo>
                <a:lnTo>
                  <a:pt x="56" y="457"/>
                </a:lnTo>
                <a:lnTo>
                  <a:pt x="111" y="592"/>
                </a:lnTo>
                <a:lnTo>
                  <a:pt x="88" y="952"/>
                </a:lnTo>
                <a:lnTo>
                  <a:pt x="119" y="867"/>
                </a:lnTo>
                <a:lnTo>
                  <a:pt x="159" y="995"/>
                </a:lnTo>
                <a:lnTo>
                  <a:pt x="166" y="942"/>
                </a:lnTo>
                <a:lnTo>
                  <a:pt x="240" y="1092"/>
                </a:lnTo>
                <a:lnTo>
                  <a:pt x="219" y="1020"/>
                </a:lnTo>
                <a:lnTo>
                  <a:pt x="371" y="1098"/>
                </a:lnTo>
                <a:lnTo>
                  <a:pt x="361" y="1063"/>
                </a:lnTo>
                <a:lnTo>
                  <a:pt x="489" y="1108"/>
                </a:lnTo>
                <a:lnTo>
                  <a:pt x="461" y="1071"/>
                </a:lnTo>
                <a:lnTo>
                  <a:pt x="553" y="1102"/>
                </a:lnTo>
                <a:lnTo>
                  <a:pt x="556" y="1055"/>
                </a:lnTo>
                <a:lnTo>
                  <a:pt x="583" y="1094"/>
                </a:lnTo>
                <a:lnTo>
                  <a:pt x="620" y="1059"/>
                </a:lnTo>
                <a:lnTo>
                  <a:pt x="620" y="1098"/>
                </a:lnTo>
                <a:lnTo>
                  <a:pt x="676" y="1047"/>
                </a:lnTo>
                <a:lnTo>
                  <a:pt x="676" y="1094"/>
                </a:lnTo>
                <a:lnTo>
                  <a:pt x="750" y="1020"/>
                </a:lnTo>
                <a:lnTo>
                  <a:pt x="750" y="1043"/>
                </a:lnTo>
                <a:lnTo>
                  <a:pt x="895" y="839"/>
                </a:lnTo>
                <a:lnTo>
                  <a:pt x="936" y="680"/>
                </a:lnTo>
                <a:lnTo>
                  <a:pt x="931" y="671"/>
                </a:lnTo>
                <a:lnTo>
                  <a:pt x="926" y="663"/>
                </a:lnTo>
                <a:lnTo>
                  <a:pt x="919" y="646"/>
                </a:lnTo>
                <a:lnTo>
                  <a:pt x="914" y="633"/>
                </a:lnTo>
                <a:lnTo>
                  <a:pt x="910" y="619"/>
                </a:lnTo>
                <a:lnTo>
                  <a:pt x="910" y="607"/>
                </a:lnTo>
                <a:lnTo>
                  <a:pt x="910" y="594"/>
                </a:lnTo>
                <a:lnTo>
                  <a:pt x="912" y="584"/>
                </a:lnTo>
                <a:lnTo>
                  <a:pt x="915" y="573"/>
                </a:lnTo>
                <a:lnTo>
                  <a:pt x="918" y="563"/>
                </a:lnTo>
                <a:lnTo>
                  <a:pt x="921" y="555"/>
                </a:lnTo>
                <a:lnTo>
                  <a:pt x="926" y="545"/>
                </a:lnTo>
                <a:lnTo>
                  <a:pt x="929" y="536"/>
                </a:lnTo>
                <a:lnTo>
                  <a:pt x="934" y="526"/>
                </a:lnTo>
                <a:lnTo>
                  <a:pt x="936" y="516"/>
                </a:lnTo>
                <a:lnTo>
                  <a:pt x="938" y="505"/>
                </a:lnTo>
                <a:lnTo>
                  <a:pt x="939" y="494"/>
                </a:lnTo>
                <a:lnTo>
                  <a:pt x="966" y="521"/>
                </a:lnTo>
                <a:lnTo>
                  <a:pt x="912" y="232"/>
                </a:lnTo>
                <a:lnTo>
                  <a:pt x="962" y="257"/>
                </a:lnTo>
                <a:lnTo>
                  <a:pt x="957" y="247"/>
                </a:lnTo>
                <a:lnTo>
                  <a:pt x="952" y="238"/>
                </a:lnTo>
                <a:lnTo>
                  <a:pt x="941" y="219"/>
                </a:lnTo>
                <a:lnTo>
                  <a:pt x="930" y="199"/>
                </a:lnTo>
                <a:lnTo>
                  <a:pt x="918" y="180"/>
                </a:lnTo>
                <a:lnTo>
                  <a:pt x="905" y="160"/>
                </a:lnTo>
                <a:lnTo>
                  <a:pt x="889" y="140"/>
                </a:lnTo>
                <a:lnTo>
                  <a:pt x="876" y="121"/>
                </a:lnTo>
                <a:lnTo>
                  <a:pt x="857" y="101"/>
                </a:lnTo>
                <a:lnTo>
                  <a:pt x="838" y="82"/>
                </a:lnTo>
                <a:lnTo>
                  <a:pt x="817" y="66"/>
                </a:lnTo>
                <a:lnTo>
                  <a:pt x="796" y="50"/>
                </a:lnTo>
                <a:lnTo>
                  <a:pt x="771" y="35"/>
                </a:lnTo>
                <a:lnTo>
                  <a:pt x="744" y="23"/>
                </a:lnTo>
                <a:lnTo>
                  <a:pt x="714" y="14"/>
                </a:lnTo>
                <a:lnTo>
                  <a:pt x="681" y="5"/>
                </a:lnTo>
                <a:lnTo>
                  <a:pt x="646" y="0"/>
                </a:lnTo>
                <a:lnTo>
                  <a:pt x="694" y="28"/>
                </a:lnTo>
                <a:lnTo>
                  <a:pt x="734" y="55"/>
                </a:lnTo>
                <a:lnTo>
                  <a:pt x="765" y="81"/>
                </a:lnTo>
                <a:lnTo>
                  <a:pt x="789" y="107"/>
                </a:lnTo>
                <a:lnTo>
                  <a:pt x="802" y="133"/>
                </a:lnTo>
                <a:lnTo>
                  <a:pt x="811" y="158"/>
                </a:lnTo>
                <a:lnTo>
                  <a:pt x="814" y="181"/>
                </a:lnTo>
                <a:lnTo>
                  <a:pt x="810" y="202"/>
                </a:lnTo>
                <a:lnTo>
                  <a:pt x="800" y="224"/>
                </a:lnTo>
                <a:lnTo>
                  <a:pt x="785" y="245"/>
                </a:lnTo>
                <a:lnTo>
                  <a:pt x="765" y="264"/>
                </a:lnTo>
                <a:lnTo>
                  <a:pt x="743" y="282"/>
                </a:lnTo>
                <a:lnTo>
                  <a:pt x="716" y="297"/>
                </a:lnTo>
                <a:lnTo>
                  <a:pt x="686" y="312"/>
                </a:lnTo>
                <a:lnTo>
                  <a:pt x="654" y="323"/>
                </a:lnTo>
                <a:lnTo>
                  <a:pt x="620" y="334"/>
                </a:lnTo>
                <a:lnTo>
                  <a:pt x="583" y="340"/>
                </a:lnTo>
                <a:lnTo>
                  <a:pt x="546" y="345"/>
                </a:lnTo>
                <a:lnTo>
                  <a:pt x="510" y="346"/>
                </a:lnTo>
                <a:lnTo>
                  <a:pt x="471" y="346"/>
                </a:lnTo>
                <a:lnTo>
                  <a:pt x="434" y="343"/>
                </a:lnTo>
                <a:lnTo>
                  <a:pt x="398" y="338"/>
                </a:lnTo>
                <a:lnTo>
                  <a:pt x="363" y="328"/>
                </a:lnTo>
                <a:lnTo>
                  <a:pt x="332" y="314"/>
                </a:lnTo>
                <a:lnTo>
                  <a:pt x="301" y="298"/>
                </a:lnTo>
                <a:lnTo>
                  <a:pt x="274" y="278"/>
                </a:lnTo>
                <a:lnTo>
                  <a:pt x="250" y="253"/>
                </a:lnTo>
                <a:lnTo>
                  <a:pt x="232" y="226"/>
                </a:lnTo>
                <a:lnTo>
                  <a:pt x="217" y="196"/>
                </a:lnTo>
                <a:lnTo>
                  <a:pt x="207" y="160"/>
                </a:lnTo>
                <a:lnTo>
                  <a:pt x="202" y="121"/>
                </a:lnTo>
                <a:lnTo>
                  <a:pt x="202" y="75"/>
                </a:lnTo>
                <a:close/>
              </a:path>
            </a:pathLst>
          </a:custGeom>
          <a:solidFill>
            <a:srgbClr val="996532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3" name="Freeform 53"/>
          <p:cNvSpPr>
            <a:spLocks/>
          </p:cNvSpPr>
          <p:nvPr/>
        </p:nvSpPr>
        <p:spPr bwMode="auto">
          <a:xfrm>
            <a:off x="5854700" y="4729163"/>
            <a:ext cx="852488" cy="606425"/>
          </a:xfrm>
          <a:custGeom>
            <a:avLst/>
            <a:gdLst/>
            <a:ahLst/>
            <a:cxnLst>
              <a:cxn ang="0">
                <a:pos x="714" y="27"/>
              </a:cxn>
              <a:cxn ang="0">
                <a:pos x="766" y="53"/>
              </a:cxn>
              <a:cxn ang="0">
                <a:pos x="808" y="62"/>
              </a:cxn>
              <a:cxn ang="0">
                <a:pos x="855" y="67"/>
              </a:cxn>
              <a:cxn ang="0">
                <a:pos x="899" y="72"/>
              </a:cxn>
              <a:cxn ang="0">
                <a:pos x="941" y="78"/>
              </a:cxn>
              <a:cxn ang="0">
                <a:pos x="988" y="96"/>
              </a:cxn>
              <a:cxn ang="0">
                <a:pos x="1070" y="212"/>
              </a:cxn>
              <a:cxn ang="0">
                <a:pos x="1070" y="256"/>
              </a:cxn>
              <a:cxn ang="0">
                <a:pos x="1059" y="293"/>
              </a:cxn>
              <a:cxn ang="0">
                <a:pos x="1001" y="335"/>
              </a:cxn>
              <a:cxn ang="0">
                <a:pos x="951" y="368"/>
              </a:cxn>
              <a:cxn ang="0">
                <a:pos x="917" y="402"/>
              </a:cxn>
              <a:cxn ang="0">
                <a:pos x="884" y="442"/>
              </a:cxn>
              <a:cxn ang="0">
                <a:pos x="850" y="484"/>
              </a:cxn>
              <a:cxn ang="0">
                <a:pos x="817" y="526"/>
              </a:cxn>
              <a:cxn ang="0">
                <a:pos x="783" y="563"/>
              </a:cxn>
              <a:cxn ang="0">
                <a:pos x="764" y="607"/>
              </a:cxn>
              <a:cxn ang="0">
                <a:pos x="775" y="648"/>
              </a:cxn>
              <a:cxn ang="0">
                <a:pos x="721" y="682"/>
              </a:cxn>
              <a:cxn ang="0">
                <a:pos x="646" y="700"/>
              </a:cxn>
              <a:cxn ang="0">
                <a:pos x="573" y="702"/>
              </a:cxn>
              <a:cxn ang="0">
                <a:pos x="508" y="691"/>
              </a:cxn>
              <a:cxn ang="0">
                <a:pos x="486" y="659"/>
              </a:cxn>
              <a:cxn ang="0">
                <a:pos x="496" y="612"/>
              </a:cxn>
              <a:cxn ang="0">
                <a:pos x="513" y="559"/>
              </a:cxn>
              <a:cxn ang="0">
                <a:pos x="538" y="504"/>
              </a:cxn>
              <a:cxn ang="0">
                <a:pos x="569" y="447"/>
              </a:cxn>
              <a:cxn ang="0">
                <a:pos x="606" y="395"/>
              </a:cxn>
              <a:cxn ang="0">
                <a:pos x="652" y="350"/>
              </a:cxn>
              <a:cxn ang="0">
                <a:pos x="705" y="316"/>
              </a:cxn>
              <a:cxn ang="0">
                <a:pos x="738" y="288"/>
              </a:cxn>
              <a:cxn ang="0">
                <a:pos x="695" y="247"/>
              </a:cxn>
              <a:cxn ang="0">
                <a:pos x="656" y="247"/>
              </a:cxn>
              <a:cxn ang="0">
                <a:pos x="595" y="277"/>
              </a:cxn>
              <a:cxn ang="0">
                <a:pos x="492" y="298"/>
              </a:cxn>
              <a:cxn ang="0">
                <a:pos x="394" y="297"/>
              </a:cxn>
              <a:cxn ang="0">
                <a:pos x="333" y="277"/>
              </a:cxn>
              <a:cxn ang="0">
                <a:pos x="305" y="479"/>
              </a:cxn>
              <a:cxn ang="0">
                <a:pos x="338" y="538"/>
              </a:cxn>
              <a:cxn ang="0">
                <a:pos x="356" y="598"/>
              </a:cxn>
              <a:cxn ang="0">
                <a:pos x="358" y="656"/>
              </a:cxn>
              <a:cxn ang="0">
                <a:pos x="348" y="713"/>
              </a:cxn>
              <a:cxn ang="0">
                <a:pos x="311" y="747"/>
              </a:cxn>
              <a:cxn ang="0">
                <a:pos x="245" y="765"/>
              </a:cxn>
              <a:cxn ang="0">
                <a:pos x="171" y="755"/>
              </a:cxn>
              <a:cxn ang="0">
                <a:pos x="109" y="707"/>
              </a:cxn>
              <a:cxn ang="0">
                <a:pos x="133" y="607"/>
              </a:cxn>
              <a:cxn ang="0">
                <a:pos x="109" y="538"/>
              </a:cxn>
              <a:cxn ang="0">
                <a:pos x="65" y="486"/>
              </a:cxn>
              <a:cxn ang="0">
                <a:pos x="29" y="434"/>
              </a:cxn>
              <a:cxn ang="0">
                <a:pos x="3" y="360"/>
              </a:cxn>
              <a:cxn ang="0">
                <a:pos x="0" y="292"/>
              </a:cxn>
              <a:cxn ang="0">
                <a:pos x="17" y="231"/>
              </a:cxn>
              <a:cxn ang="0">
                <a:pos x="47" y="175"/>
              </a:cxn>
              <a:cxn ang="0">
                <a:pos x="89" y="127"/>
              </a:cxn>
              <a:cxn ang="0">
                <a:pos x="138" y="81"/>
              </a:cxn>
              <a:cxn ang="0">
                <a:pos x="191" y="37"/>
              </a:cxn>
              <a:cxn ang="0">
                <a:pos x="240" y="0"/>
              </a:cxn>
            </a:cxnLst>
            <a:rect l="0" t="0" r="r" b="b"/>
            <a:pathLst>
              <a:path w="1073" h="765">
                <a:moveTo>
                  <a:pt x="693" y="0"/>
                </a:moveTo>
                <a:lnTo>
                  <a:pt x="714" y="27"/>
                </a:lnTo>
                <a:lnTo>
                  <a:pt x="746" y="47"/>
                </a:lnTo>
                <a:lnTo>
                  <a:pt x="766" y="53"/>
                </a:lnTo>
                <a:lnTo>
                  <a:pt x="787" y="58"/>
                </a:lnTo>
                <a:lnTo>
                  <a:pt x="808" y="62"/>
                </a:lnTo>
                <a:lnTo>
                  <a:pt x="833" y="65"/>
                </a:lnTo>
                <a:lnTo>
                  <a:pt x="855" y="67"/>
                </a:lnTo>
                <a:lnTo>
                  <a:pt x="878" y="70"/>
                </a:lnTo>
                <a:lnTo>
                  <a:pt x="899" y="72"/>
                </a:lnTo>
                <a:lnTo>
                  <a:pt x="921" y="75"/>
                </a:lnTo>
                <a:lnTo>
                  <a:pt x="941" y="78"/>
                </a:lnTo>
                <a:lnTo>
                  <a:pt x="960" y="83"/>
                </a:lnTo>
                <a:lnTo>
                  <a:pt x="988" y="96"/>
                </a:lnTo>
                <a:lnTo>
                  <a:pt x="1068" y="190"/>
                </a:lnTo>
                <a:lnTo>
                  <a:pt x="1070" y="212"/>
                </a:lnTo>
                <a:lnTo>
                  <a:pt x="1073" y="235"/>
                </a:lnTo>
                <a:lnTo>
                  <a:pt x="1070" y="256"/>
                </a:lnTo>
                <a:lnTo>
                  <a:pt x="1068" y="277"/>
                </a:lnTo>
                <a:lnTo>
                  <a:pt x="1059" y="293"/>
                </a:lnTo>
                <a:lnTo>
                  <a:pt x="1034" y="321"/>
                </a:lnTo>
                <a:lnTo>
                  <a:pt x="1001" y="335"/>
                </a:lnTo>
                <a:lnTo>
                  <a:pt x="968" y="354"/>
                </a:lnTo>
                <a:lnTo>
                  <a:pt x="951" y="368"/>
                </a:lnTo>
                <a:lnTo>
                  <a:pt x="934" y="385"/>
                </a:lnTo>
                <a:lnTo>
                  <a:pt x="917" y="402"/>
                </a:lnTo>
                <a:lnTo>
                  <a:pt x="900" y="421"/>
                </a:lnTo>
                <a:lnTo>
                  <a:pt x="884" y="442"/>
                </a:lnTo>
                <a:lnTo>
                  <a:pt x="865" y="463"/>
                </a:lnTo>
                <a:lnTo>
                  <a:pt x="850" y="484"/>
                </a:lnTo>
                <a:lnTo>
                  <a:pt x="833" y="504"/>
                </a:lnTo>
                <a:lnTo>
                  <a:pt x="817" y="526"/>
                </a:lnTo>
                <a:lnTo>
                  <a:pt x="801" y="546"/>
                </a:lnTo>
                <a:lnTo>
                  <a:pt x="783" y="563"/>
                </a:lnTo>
                <a:lnTo>
                  <a:pt x="769" y="581"/>
                </a:lnTo>
                <a:lnTo>
                  <a:pt x="764" y="607"/>
                </a:lnTo>
                <a:lnTo>
                  <a:pt x="775" y="629"/>
                </a:lnTo>
                <a:lnTo>
                  <a:pt x="775" y="648"/>
                </a:lnTo>
                <a:lnTo>
                  <a:pt x="757" y="670"/>
                </a:lnTo>
                <a:lnTo>
                  <a:pt x="721" y="682"/>
                </a:lnTo>
                <a:lnTo>
                  <a:pt x="684" y="692"/>
                </a:lnTo>
                <a:lnTo>
                  <a:pt x="646" y="700"/>
                </a:lnTo>
                <a:lnTo>
                  <a:pt x="607" y="703"/>
                </a:lnTo>
                <a:lnTo>
                  <a:pt x="573" y="702"/>
                </a:lnTo>
                <a:lnTo>
                  <a:pt x="538" y="698"/>
                </a:lnTo>
                <a:lnTo>
                  <a:pt x="508" y="691"/>
                </a:lnTo>
                <a:lnTo>
                  <a:pt x="482" y="677"/>
                </a:lnTo>
                <a:lnTo>
                  <a:pt x="486" y="659"/>
                </a:lnTo>
                <a:lnTo>
                  <a:pt x="489" y="635"/>
                </a:lnTo>
                <a:lnTo>
                  <a:pt x="496" y="612"/>
                </a:lnTo>
                <a:lnTo>
                  <a:pt x="503" y="587"/>
                </a:lnTo>
                <a:lnTo>
                  <a:pt x="513" y="559"/>
                </a:lnTo>
                <a:lnTo>
                  <a:pt x="524" y="531"/>
                </a:lnTo>
                <a:lnTo>
                  <a:pt x="538" y="504"/>
                </a:lnTo>
                <a:lnTo>
                  <a:pt x="552" y="475"/>
                </a:lnTo>
                <a:lnTo>
                  <a:pt x="569" y="447"/>
                </a:lnTo>
                <a:lnTo>
                  <a:pt x="587" y="421"/>
                </a:lnTo>
                <a:lnTo>
                  <a:pt x="606" y="395"/>
                </a:lnTo>
                <a:lnTo>
                  <a:pt x="628" y="372"/>
                </a:lnTo>
                <a:lnTo>
                  <a:pt x="652" y="350"/>
                </a:lnTo>
                <a:lnTo>
                  <a:pt x="678" y="333"/>
                </a:lnTo>
                <a:lnTo>
                  <a:pt x="705" y="316"/>
                </a:lnTo>
                <a:lnTo>
                  <a:pt x="735" y="306"/>
                </a:lnTo>
                <a:lnTo>
                  <a:pt x="738" y="288"/>
                </a:lnTo>
                <a:lnTo>
                  <a:pt x="725" y="261"/>
                </a:lnTo>
                <a:lnTo>
                  <a:pt x="695" y="247"/>
                </a:lnTo>
                <a:lnTo>
                  <a:pt x="676" y="244"/>
                </a:lnTo>
                <a:lnTo>
                  <a:pt x="656" y="247"/>
                </a:lnTo>
                <a:lnTo>
                  <a:pt x="635" y="254"/>
                </a:lnTo>
                <a:lnTo>
                  <a:pt x="595" y="277"/>
                </a:lnTo>
                <a:lnTo>
                  <a:pt x="547" y="290"/>
                </a:lnTo>
                <a:lnTo>
                  <a:pt x="492" y="298"/>
                </a:lnTo>
                <a:lnTo>
                  <a:pt x="441" y="299"/>
                </a:lnTo>
                <a:lnTo>
                  <a:pt x="394" y="297"/>
                </a:lnTo>
                <a:lnTo>
                  <a:pt x="357" y="289"/>
                </a:lnTo>
                <a:lnTo>
                  <a:pt x="333" y="277"/>
                </a:lnTo>
                <a:lnTo>
                  <a:pt x="295" y="376"/>
                </a:lnTo>
                <a:lnTo>
                  <a:pt x="305" y="479"/>
                </a:lnTo>
                <a:lnTo>
                  <a:pt x="326" y="507"/>
                </a:lnTo>
                <a:lnTo>
                  <a:pt x="338" y="538"/>
                </a:lnTo>
                <a:lnTo>
                  <a:pt x="349" y="568"/>
                </a:lnTo>
                <a:lnTo>
                  <a:pt x="356" y="598"/>
                </a:lnTo>
                <a:lnTo>
                  <a:pt x="359" y="628"/>
                </a:lnTo>
                <a:lnTo>
                  <a:pt x="358" y="656"/>
                </a:lnTo>
                <a:lnTo>
                  <a:pt x="354" y="685"/>
                </a:lnTo>
                <a:lnTo>
                  <a:pt x="348" y="713"/>
                </a:lnTo>
                <a:lnTo>
                  <a:pt x="334" y="731"/>
                </a:lnTo>
                <a:lnTo>
                  <a:pt x="311" y="747"/>
                </a:lnTo>
                <a:lnTo>
                  <a:pt x="281" y="759"/>
                </a:lnTo>
                <a:lnTo>
                  <a:pt x="245" y="765"/>
                </a:lnTo>
                <a:lnTo>
                  <a:pt x="209" y="764"/>
                </a:lnTo>
                <a:lnTo>
                  <a:pt x="171" y="755"/>
                </a:lnTo>
                <a:lnTo>
                  <a:pt x="138" y="737"/>
                </a:lnTo>
                <a:lnTo>
                  <a:pt x="109" y="707"/>
                </a:lnTo>
                <a:lnTo>
                  <a:pt x="129" y="651"/>
                </a:lnTo>
                <a:lnTo>
                  <a:pt x="133" y="607"/>
                </a:lnTo>
                <a:lnTo>
                  <a:pt x="126" y="569"/>
                </a:lnTo>
                <a:lnTo>
                  <a:pt x="109" y="538"/>
                </a:lnTo>
                <a:lnTo>
                  <a:pt x="88" y="511"/>
                </a:lnTo>
                <a:lnTo>
                  <a:pt x="65" y="486"/>
                </a:lnTo>
                <a:lnTo>
                  <a:pt x="44" y="460"/>
                </a:lnTo>
                <a:lnTo>
                  <a:pt x="29" y="434"/>
                </a:lnTo>
                <a:lnTo>
                  <a:pt x="13" y="396"/>
                </a:lnTo>
                <a:lnTo>
                  <a:pt x="3" y="360"/>
                </a:lnTo>
                <a:lnTo>
                  <a:pt x="0" y="325"/>
                </a:lnTo>
                <a:lnTo>
                  <a:pt x="0" y="292"/>
                </a:lnTo>
                <a:lnTo>
                  <a:pt x="7" y="261"/>
                </a:lnTo>
                <a:lnTo>
                  <a:pt x="17" y="231"/>
                </a:lnTo>
                <a:lnTo>
                  <a:pt x="31" y="202"/>
                </a:lnTo>
                <a:lnTo>
                  <a:pt x="47" y="175"/>
                </a:lnTo>
                <a:lnTo>
                  <a:pt x="67" y="149"/>
                </a:lnTo>
                <a:lnTo>
                  <a:pt x="89" y="127"/>
                </a:lnTo>
                <a:lnTo>
                  <a:pt x="112" y="103"/>
                </a:lnTo>
                <a:lnTo>
                  <a:pt x="138" y="81"/>
                </a:lnTo>
                <a:lnTo>
                  <a:pt x="165" y="58"/>
                </a:lnTo>
                <a:lnTo>
                  <a:pt x="191" y="37"/>
                </a:lnTo>
                <a:lnTo>
                  <a:pt x="217" y="17"/>
                </a:lnTo>
                <a:lnTo>
                  <a:pt x="240" y="0"/>
                </a:lnTo>
                <a:lnTo>
                  <a:pt x="693" y="0"/>
                </a:lnTo>
                <a:close/>
              </a:path>
            </a:pathLst>
          </a:custGeom>
          <a:solidFill>
            <a:srgbClr val="0000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4" name="Freeform 54"/>
          <p:cNvSpPr>
            <a:spLocks/>
          </p:cNvSpPr>
          <p:nvPr/>
        </p:nvSpPr>
        <p:spPr bwMode="auto">
          <a:xfrm>
            <a:off x="5784850" y="4668838"/>
            <a:ext cx="295275" cy="355600"/>
          </a:xfrm>
          <a:custGeom>
            <a:avLst/>
            <a:gdLst/>
            <a:ahLst/>
            <a:cxnLst>
              <a:cxn ang="0">
                <a:pos x="279" y="108"/>
              </a:cxn>
              <a:cxn ang="0">
                <a:pos x="278" y="80"/>
              </a:cxn>
              <a:cxn ang="0">
                <a:pos x="278" y="59"/>
              </a:cxn>
              <a:cxn ang="0">
                <a:pos x="276" y="43"/>
              </a:cxn>
              <a:cxn ang="0">
                <a:pos x="262" y="17"/>
              </a:cxn>
              <a:cxn ang="0">
                <a:pos x="242" y="3"/>
              </a:cxn>
              <a:cxn ang="0">
                <a:pos x="217" y="0"/>
              </a:cxn>
              <a:cxn ang="0">
                <a:pos x="190" y="7"/>
              </a:cxn>
              <a:cxn ang="0">
                <a:pos x="163" y="21"/>
              </a:cxn>
              <a:cxn ang="0">
                <a:pos x="138" y="42"/>
              </a:cxn>
              <a:cxn ang="0">
                <a:pos x="116" y="69"/>
              </a:cxn>
              <a:cxn ang="0">
                <a:pos x="98" y="95"/>
              </a:cxn>
              <a:cxn ang="0">
                <a:pos x="90" y="125"/>
              </a:cxn>
              <a:cxn ang="0">
                <a:pos x="90" y="144"/>
              </a:cxn>
              <a:cxn ang="0">
                <a:pos x="93" y="163"/>
              </a:cxn>
              <a:cxn ang="0">
                <a:pos x="102" y="186"/>
              </a:cxn>
              <a:cxn ang="0">
                <a:pos x="93" y="212"/>
              </a:cxn>
              <a:cxn ang="0">
                <a:pos x="82" y="230"/>
              </a:cxn>
              <a:cxn ang="0">
                <a:pos x="57" y="269"/>
              </a:cxn>
              <a:cxn ang="0">
                <a:pos x="29" y="301"/>
              </a:cxn>
              <a:cxn ang="0">
                <a:pos x="15" y="317"/>
              </a:cxn>
              <a:cxn ang="0">
                <a:pos x="0" y="337"/>
              </a:cxn>
              <a:cxn ang="0">
                <a:pos x="20" y="345"/>
              </a:cxn>
              <a:cxn ang="0">
                <a:pos x="41" y="347"/>
              </a:cxn>
              <a:cxn ang="0">
                <a:pos x="60" y="340"/>
              </a:cxn>
              <a:cxn ang="0">
                <a:pos x="78" y="322"/>
              </a:cxn>
              <a:cxn ang="0">
                <a:pos x="77" y="420"/>
              </a:cxn>
              <a:cxn ang="0">
                <a:pos x="102" y="420"/>
              </a:cxn>
              <a:cxn ang="0">
                <a:pos x="123" y="397"/>
              </a:cxn>
              <a:cxn ang="0">
                <a:pos x="128" y="364"/>
              </a:cxn>
              <a:cxn ang="0">
                <a:pos x="145" y="442"/>
              </a:cxn>
              <a:cxn ang="0">
                <a:pos x="165" y="446"/>
              </a:cxn>
              <a:cxn ang="0">
                <a:pos x="186" y="438"/>
              </a:cxn>
              <a:cxn ang="0">
                <a:pos x="202" y="416"/>
              </a:cxn>
              <a:cxn ang="0">
                <a:pos x="205" y="392"/>
              </a:cxn>
              <a:cxn ang="0">
                <a:pos x="250" y="430"/>
              </a:cxn>
              <a:cxn ang="0">
                <a:pos x="268" y="416"/>
              </a:cxn>
              <a:cxn ang="0">
                <a:pos x="281" y="399"/>
              </a:cxn>
              <a:cxn ang="0">
                <a:pos x="282" y="378"/>
              </a:cxn>
              <a:cxn ang="0">
                <a:pos x="269" y="357"/>
              </a:cxn>
              <a:cxn ang="0">
                <a:pos x="247" y="328"/>
              </a:cxn>
              <a:cxn ang="0">
                <a:pos x="236" y="300"/>
              </a:cxn>
              <a:cxn ang="0">
                <a:pos x="240" y="274"/>
              </a:cxn>
              <a:cxn ang="0">
                <a:pos x="252" y="256"/>
              </a:cxn>
              <a:cxn ang="0">
                <a:pos x="269" y="244"/>
              </a:cxn>
              <a:cxn ang="0">
                <a:pos x="288" y="240"/>
              </a:cxn>
              <a:cxn ang="0">
                <a:pos x="309" y="255"/>
              </a:cxn>
              <a:cxn ang="0">
                <a:pos x="317" y="279"/>
              </a:cxn>
              <a:cxn ang="0">
                <a:pos x="335" y="294"/>
              </a:cxn>
              <a:cxn ang="0">
                <a:pos x="355" y="297"/>
              </a:cxn>
              <a:cxn ang="0">
                <a:pos x="371" y="292"/>
              </a:cxn>
              <a:cxn ang="0">
                <a:pos x="374" y="273"/>
              </a:cxn>
              <a:cxn ang="0">
                <a:pos x="366" y="240"/>
              </a:cxn>
              <a:cxn ang="0">
                <a:pos x="355" y="211"/>
              </a:cxn>
              <a:cxn ang="0">
                <a:pos x="333" y="186"/>
              </a:cxn>
              <a:cxn ang="0">
                <a:pos x="314" y="180"/>
              </a:cxn>
              <a:cxn ang="0">
                <a:pos x="317" y="161"/>
              </a:cxn>
              <a:cxn ang="0">
                <a:pos x="312" y="139"/>
              </a:cxn>
              <a:cxn ang="0">
                <a:pos x="300" y="119"/>
              </a:cxn>
              <a:cxn ang="0">
                <a:pos x="279" y="108"/>
              </a:cxn>
            </a:cxnLst>
            <a:rect l="0" t="0" r="r" b="b"/>
            <a:pathLst>
              <a:path w="374" h="446">
                <a:moveTo>
                  <a:pt x="279" y="108"/>
                </a:moveTo>
                <a:lnTo>
                  <a:pt x="278" y="80"/>
                </a:lnTo>
                <a:lnTo>
                  <a:pt x="278" y="59"/>
                </a:lnTo>
                <a:lnTo>
                  <a:pt x="276" y="43"/>
                </a:lnTo>
                <a:lnTo>
                  <a:pt x="262" y="17"/>
                </a:lnTo>
                <a:lnTo>
                  <a:pt x="242" y="3"/>
                </a:lnTo>
                <a:lnTo>
                  <a:pt x="217" y="0"/>
                </a:lnTo>
                <a:lnTo>
                  <a:pt x="190" y="7"/>
                </a:lnTo>
                <a:lnTo>
                  <a:pt x="163" y="21"/>
                </a:lnTo>
                <a:lnTo>
                  <a:pt x="138" y="42"/>
                </a:lnTo>
                <a:lnTo>
                  <a:pt x="116" y="69"/>
                </a:lnTo>
                <a:lnTo>
                  <a:pt x="98" y="95"/>
                </a:lnTo>
                <a:lnTo>
                  <a:pt x="90" y="125"/>
                </a:lnTo>
                <a:lnTo>
                  <a:pt x="90" y="144"/>
                </a:lnTo>
                <a:lnTo>
                  <a:pt x="93" y="163"/>
                </a:lnTo>
                <a:lnTo>
                  <a:pt x="102" y="186"/>
                </a:lnTo>
                <a:lnTo>
                  <a:pt x="93" y="212"/>
                </a:lnTo>
                <a:lnTo>
                  <a:pt x="82" y="230"/>
                </a:lnTo>
                <a:lnTo>
                  <a:pt x="57" y="269"/>
                </a:lnTo>
                <a:lnTo>
                  <a:pt x="29" y="301"/>
                </a:lnTo>
                <a:lnTo>
                  <a:pt x="15" y="317"/>
                </a:lnTo>
                <a:lnTo>
                  <a:pt x="0" y="337"/>
                </a:lnTo>
                <a:lnTo>
                  <a:pt x="20" y="345"/>
                </a:lnTo>
                <a:lnTo>
                  <a:pt x="41" y="347"/>
                </a:lnTo>
                <a:lnTo>
                  <a:pt x="60" y="340"/>
                </a:lnTo>
                <a:lnTo>
                  <a:pt x="78" y="322"/>
                </a:lnTo>
                <a:lnTo>
                  <a:pt x="77" y="420"/>
                </a:lnTo>
                <a:lnTo>
                  <a:pt x="102" y="420"/>
                </a:lnTo>
                <a:lnTo>
                  <a:pt x="123" y="397"/>
                </a:lnTo>
                <a:lnTo>
                  <a:pt x="128" y="364"/>
                </a:lnTo>
                <a:lnTo>
                  <a:pt x="145" y="442"/>
                </a:lnTo>
                <a:lnTo>
                  <a:pt x="165" y="446"/>
                </a:lnTo>
                <a:lnTo>
                  <a:pt x="186" y="438"/>
                </a:lnTo>
                <a:lnTo>
                  <a:pt x="202" y="416"/>
                </a:lnTo>
                <a:lnTo>
                  <a:pt x="205" y="392"/>
                </a:lnTo>
                <a:lnTo>
                  <a:pt x="250" y="430"/>
                </a:lnTo>
                <a:lnTo>
                  <a:pt x="268" y="416"/>
                </a:lnTo>
                <a:lnTo>
                  <a:pt x="281" y="399"/>
                </a:lnTo>
                <a:lnTo>
                  <a:pt x="282" y="378"/>
                </a:lnTo>
                <a:lnTo>
                  <a:pt x="269" y="357"/>
                </a:lnTo>
                <a:lnTo>
                  <a:pt x="247" y="328"/>
                </a:lnTo>
                <a:lnTo>
                  <a:pt x="236" y="300"/>
                </a:lnTo>
                <a:lnTo>
                  <a:pt x="240" y="274"/>
                </a:lnTo>
                <a:lnTo>
                  <a:pt x="252" y="256"/>
                </a:lnTo>
                <a:lnTo>
                  <a:pt x="269" y="244"/>
                </a:lnTo>
                <a:lnTo>
                  <a:pt x="288" y="240"/>
                </a:lnTo>
                <a:lnTo>
                  <a:pt x="309" y="255"/>
                </a:lnTo>
                <a:lnTo>
                  <a:pt x="317" y="279"/>
                </a:lnTo>
                <a:lnTo>
                  <a:pt x="335" y="294"/>
                </a:lnTo>
                <a:lnTo>
                  <a:pt x="355" y="297"/>
                </a:lnTo>
                <a:lnTo>
                  <a:pt x="371" y="292"/>
                </a:lnTo>
                <a:lnTo>
                  <a:pt x="374" y="273"/>
                </a:lnTo>
                <a:lnTo>
                  <a:pt x="366" y="240"/>
                </a:lnTo>
                <a:lnTo>
                  <a:pt x="355" y="211"/>
                </a:lnTo>
                <a:lnTo>
                  <a:pt x="333" y="186"/>
                </a:lnTo>
                <a:lnTo>
                  <a:pt x="314" y="180"/>
                </a:lnTo>
                <a:lnTo>
                  <a:pt x="317" y="161"/>
                </a:lnTo>
                <a:lnTo>
                  <a:pt x="312" y="139"/>
                </a:lnTo>
                <a:lnTo>
                  <a:pt x="300" y="119"/>
                </a:lnTo>
                <a:lnTo>
                  <a:pt x="279" y="108"/>
                </a:lnTo>
                <a:close/>
              </a:path>
            </a:pathLst>
          </a:custGeom>
          <a:solidFill>
            <a:srgbClr val="FFC28D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5" name="Line 55"/>
          <p:cNvSpPr>
            <a:spLocks noChangeShapeType="1"/>
          </p:cNvSpPr>
          <p:nvPr/>
        </p:nvSpPr>
        <p:spPr bwMode="auto">
          <a:xfrm flipV="1">
            <a:off x="5846763" y="4895850"/>
            <a:ext cx="1587" cy="3016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6" name="Freeform 56"/>
          <p:cNvSpPr>
            <a:spLocks/>
          </p:cNvSpPr>
          <p:nvPr/>
        </p:nvSpPr>
        <p:spPr bwMode="auto">
          <a:xfrm>
            <a:off x="5880100" y="4875213"/>
            <a:ext cx="11113" cy="84137"/>
          </a:xfrm>
          <a:custGeom>
            <a:avLst/>
            <a:gdLst/>
            <a:ahLst/>
            <a:cxnLst>
              <a:cxn ang="0">
                <a:pos x="7" y="107"/>
              </a:cxn>
              <a:cxn ang="0">
                <a:pos x="3" y="93"/>
              </a:cxn>
              <a:cxn ang="0">
                <a:pos x="1" y="78"/>
              </a:cxn>
              <a:cxn ang="0">
                <a:pos x="0" y="64"/>
              </a:cxn>
              <a:cxn ang="0">
                <a:pos x="0" y="50"/>
              </a:cxn>
              <a:cxn ang="0">
                <a:pos x="1" y="37"/>
              </a:cxn>
              <a:cxn ang="0">
                <a:pos x="3" y="23"/>
              </a:cxn>
              <a:cxn ang="0">
                <a:pos x="7" y="11"/>
              </a:cxn>
              <a:cxn ang="0">
                <a:pos x="13" y="0"/>
              </a:cxn>
            </a:cxnLst>
            <a:rect l="0" t="0" r="r" b="b"/>
            <a:pathLst>
              <a:path w="13" h="107">
                <a:moveTo>
                  <a:pt x="7" y="107"/>
                </a:moveTo>
                <a:lnTo>
                  <a:pt x="3" y="93"/>
                </a:lnTo>
                <a:lnTo>
                  <a:pt x="1" y="78"/>
                </a:lnTo>
                <a:lnTo>
                  <a:pt x="0" y="64"/>
                </a:lnTo>
                <a:lnTo>
                  <a:pt x="0" y="50"/>
                </a:lnTo>
                <a:lnTo>
                  <a:pt x="1" y="37"/>
                </a:lnTo>
                <a:lnTo>
                  <a:pt x="3" y="23"/>
                </a:lnTo>
                <a:lnTo>
                  <a:pt x="7" y="11"/>
                </a:lnTo>
                <a:lnTo>
                  <a:pt x="13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7" name="Freeform 57"/>
          <p:cNvSpPr>
            <a:spLocks/>
          </p:cNvSpPr>
          <p:nvPr/>
        </p:nvSpPr>
        <p:spPr bwMode="auto">
          <a:xfrm>
            <a:off x="5919788" y="4892675"/>
            <a:ext cx="26987" cy="87313"/>
          </a:xfrm>
          <a:custGeom>
            <a:avLst/>
            <a:gdLst/>
            <a:ahLst/>
            <a:cxnLst>
              <a:cxn ang="0">
                <a:pos x="34" y="112"/>
              </a:cxn>
              <a:cxn ang="0">
                <a:pos x="24" y="98"/>
              </a:cxn>
              <a:cxn ang="0">
                <a:pos x="17" y="84"/>
              </a:cxn>
              <a:cxn ang="0">
                <a:pos x="9" y="68"/>
              </a:cxn>
              <a:cxn ang="0">
                <a:pos x="4" y="53"/>
              </a:cxn>
              <a:cxn ang="0">
                <a:pos x="2" y="37"/>
              </a:cxn>
              <a:cxn ang="0">
                <a:pos x="0" y="24"/>
              </a:cxn>
              <a:cxn ang="0">
                <a:pos x="3" y="11"/>
              </a:cxn>
              <a:cxn ang="0">
                <a:pos x="7" y="0"/>
              </a:cxn>
            </a:cxnLst>
            <a:rect l="0" t="0" r="r" b="b"/>
            <a:pathLst>
              <a:path w="34" h="112">
                <a:moveTo>
                  <a:pt x="34" y="112"/>
                </a:moveTo>
                <a:lnTo>
                  <a:pt x="24" y="98"/>
                </a:lnTo>
                <a:lnTo>
                  <a:pt x="17" y="84"/>
                </a:lnTo>
                <a:lnTo>
                  <a:pt x="9" y="68"/>
                </a:lnTo>
                <a:lnTo>
                  <a:pt x="4" y="53"/>
                </a:lnTo>
                <a:lnTo>
                  <a:pt x="2" y="37"/>
                </a:lnTo>
                <a:lnTo>
                  <a:pt x="0" y="24"/>
                </a:lnTo>
                <a:lnTo>
                  <a:pt x="3" y="11"/>
                </a:lnTo>
                <a:lnTo>
                  <a:pt x="7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5418" name="Rectangle 58"/>
          <p:cNvGraphicFramePr>
            <a:graphicFrameLocks/>
          </p:cNvGraphicFramePr>
          <p:nvPr/>
        </p:nvGraphicFramePr>
        <p:xfrm>
          <a:off x="1524000" y="13716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ClipArt" r:id="rId3" imgW="0" imgH="0" progId="">
                  <p:embed/>
                </p:oleObj>
              </mc:Choice>
              <mc:Fallback>
                <p:oleObj name="ClipArt" r:id="rId3" imgW="0" imgH="0" progId="">
                  <p:embed/>
                  <p:pic>
                    <p:nvPicPr>
                      <p:cNvPr id="0" name="AutoShape 60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7160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21" name="AutoShape 61"/>
          <p:cNvSpPr>
            <a:spLocks noChangeArrowheads="1"/>
          </p:cNvSpPr>
          <p:nvPr/>
        </p:nvSpPr>
        <p:spPr bwMode="auto">
          <a:xfrm>
            <a:off x="6156325" y="4365625"/>
            <a:ext cx="76200" cy="76200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22" name="AutoShape 62"/>
          <p:cNvSpPr>
            <a:spLocks noChangeArrowheads="1"/>
          </p:cNvSpPr>
          <p:nvPr/>
        </p:nvSpPr>
        <p:spPr bwMode="auto">
          <a:xfrm>
            <a:off x="6156325" y="4581525"/>
            <a:ext cx="76200" cy="76200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23" name="AutoShape 63"/>
          <p:cNvSpPr>
            <a:spLocks noChangeArrowheads="1"/>
          </p:cNvSpPr>
          <p:nvPr/>
        </p:nvSpPr>
        <p:spPr bwMode="auto">
          <a:xfrm>
            <a:off x="7451725" y="2852738"/>
            <a:ext cx="1371600" cy="1219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b="1" i="0"/>
              <a:t>Шеф </a:t>
            </a:r>
          </a:p>
          <a:p>
            <a:pPr algn="ctr" eaLnBrk="0" hangingPunct="0"/>
            <a:r>
              <a:rPr lang="ru-RU" sz="2000" b="1" i="0"/>
              <a:t>в курсе</a:t>
            </a:r>
            <a:r>
              <a:rPr lang="en-US" sz="2000" i="0"/>
              <a:t>?</a:t>
            </a:r>
          </a:p>
        </p:txBody>
      </p:sp>
      <p:grpSp>
        <p:nvGrpSpPr>
          <p:cNvPr id="15424" name="Group 64"/>
          <p:cNvGrpSpPr>
            <a:grpSpLocks/>
          </p:cNvGrpSpPr>
          <p:nvPr/>
        </p:nvGrpSpPr>
        <p:grpSpPr bwMode="auto">
          <a:xfrm>
            <a:off x="6443663" y="2276475"/>
            <a:ext cx="1219200" cy="1066800"/>
            <a:chOff x="4128" y="1632"/>
            <a:chExt cx="1008" cy="480"/>
          </a:xfrm>
        </p:grpSpPr>
        <p:sp>
          <p:nvSpPr>
            <p:cNvPr id="15425" name="AutoShape 65"/>
            <p:cNvSpPr>
              <a:spLocks noChangeArrowheads="1"/>
            </p:cNvSpPr>
            <p:nvPr/>
          </p:nvSpPr>
          <p:spPr bwMode="auto">
            <a:xfrm>
              <a:off x="4128" y="1632"/>
              <a:ext cx="1008" cy="480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i="0"/>
            </a:p>
          </p:txBody>
        </p:sp>
        <p:sp>
          <p:nvSpPr>
            <p:cNvPr id="15426" name="Text Box 66"/>
            <p:cNvSpPr txBox="1">
              <a:spLocks noChangeArrowheads="1"/>
            </p:cNvSpPr>
            <p:nvPr/>
          </p:nvSpPr>
          <p:spPr bwMode="auto">
            <a:xfrm>
              <a:off x="4358" y="1774"/>
              <a:ext cx="64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 b="1" i="0" dirty="0"/>
                <a:t>НЕТ</a:t>
              </a:r>
              <a:r>
                <a:rPr lang="en-US" sz="2000" b="1" i="0" dirty="0"/>
                <a:t>!</a:t>
              </a:r>
              <a:endParaRPr lang="en-US" sz="2000" i="0" dirty="0"/>
            </a:p>
          </p:txBody>
        </p:sp>
      </p:grpSp>
      <p:sp>
        <p:nvSpPr>
          <p:cNvPr id="15427" name="Freeform 67"/>
          <p:cNvSpPr>
            <a:spLocks/>
          </p:cNvSpPr>
          <p:nvPr/>
        </p:nvSpPr>
        <p:spPr bwMode="auto">
          <a:xfrm>
            <a:off x="6300788" y="3716338"/>
            <a:ext cx="363537" cy="796925"/>
          </a:xfrm>
          <a:custGeom>
            <a:avLst/>
            <a:gdLst/>
            <a:ahLst/>
            <a:cxnLst>
              <a:cxn ang="0">
                <a:pos x="5" y="133"/>
              </a:cxn>
              <a:cxn ang="0">
                <a:pos x="4" y="96"/>
              </a:cxn>
              <a:cxn ang="0">
                <a:pos x="38" y="98"/>
              </a:cxn>
              <a:cxn ang="0">
                <a:pos x="32" y="60"/>
              </a:cxn>
              <a:cxn ang="0">
                <a:pos x="67" y="63"/>
              </a:cxn>
              <a:cxn ang="0">
                <a:pos x="64" y="51"/>
              </a:cxn>
              <a:cxn ang="0">
                <a:pos x="62" y="11"/>
              </a:cxn>
              <a:cxn ang="0">
                <a:pos x="97" y="21"/>
              </a:cxn>
              <a:cxn ang="0">
                <a:pos x="134" y="73"/>
              </a:cxn>
              <a:cxn ang="0">
                <a:pos x="114" y="26"/>
              </a:cxn>
              <a:cxn ang="0">
                <a:pos x="136" y="0"/>
              </a:cxn>
              <a:cxn ang="0">
                <a:pos x="176" y="52"/>
              </a:cxn>
              <a:cxn ang="0">
                <a:pos x="237" y="117"/>
              </a:cxn>
              <a:cxn ang="0">
                <a:pos x="260" y="154"/>
              </a:cxn>
              <a:cxn ang="0">
                <a:pos x="267" y="197"/>
              </a:cxn>
              <a:cxn ang="0">
                <a:pos x="263" y="242"/>
              </a:cxn>
              <a:cxn ang="0">
                <a:pos x="258" y="285"/>
              </a:cxn>
              <a:cxn ang="0">
                <a:pos x="288" y="339"/>
              </a:cxn>
              <a:cxn ang="0">
                <a:pos x="291" y="397"/>
              </a:cxn>
              <a:cxn ang="0">
                <a:pos x="314" y="468"/>
              </a:cxn>
              <a:cxn ang="0">
                <a:pos x="346" y="532"/>
              </a:cxn>
              <a:cxn ang="0">
                <a:pos x="382" y="595"/>
              </a:cxn>
              <a:cxn ang="0">
                <a:pos x="418" y="661"/>
              </a:cxn>
              <a:cxn ang="0">
                <a:pos x="444" y="728"/>
              </a:cxn>
              <a:cxn ang="0">
                <a:pos x="458" y="803"/>
              </a:cxn>
              <a:cxn ang="0">
                <a:pos x="453" y="887"/>
              </a:cxn>
              <a:cxn ang="0">
                <a:pos x="422" y="985"/>
              </a:cxn>
              <a:cxn ang="0">
                <a:pos x="384" y="1002"/>
              </a:cxn>
              <a:cxn ang="0">
                <a:pos x="311" y="927"/>
              </a:cxn>
              <a:cxn ang="0">
                <a:pos x="278" y="857"/>
              </a:cxn>
              <a:cxn ang="0">
                <a:pos x="262" y="784"/>
              </a:cxn>
              <a:cxn ang="0">
                <a:pos x="255" y="705"/>
              </a:cxn>
              <a:cxn ang="0">
                <a:pos x="253" y="620"/>
              </a:cxn>
              <a:cxn ang="0">
                <a:pos x="247" y="533"/>
              </a:cxn>
              <a:cxn ang="0">
                <a:pos x="231" y="443"/>
              </a:cxn>
              <a:cxn ang="0">
                <a:pos x="196" y="351"/>
              </a:cxn>
              <a:cxn ang="0">
                <a:pos x="157" y="342"/>
              </a:cxn>
              <a:cxn ang="0">
                <a:pos x="103" y="303"/>
              </a:cxn>
              <a:cxn ang="0">
                <a:pos x="68" y="243"/>
              </a:cxn>
              <a:cxn ang="0">
                <a:pos x="38" y="182"/>
              </a:cxn>
            </a:cxnLst>
            <a:rect l="0" t="0" r="r" b="b"/>
            <a:pathLst>
              <a:path w="458" h="1005">
                <a:moveTo>
                  <a:pt x="17" y="155"/>
                </a:moveTo>
                <a:lnTo>
                  <a:pt x="5" y="133"/>
                </a:lnTo>
                <a:lnTo>
                  <a:pt x="0" y="114"/>
                </a:lnTo>
                <a:lnTo>
                  <a:pt x="4" y="96"/>
                </a:lnTo>
                <a:lnTo>
                  <a:pt x="21" y="91"/>
                </a:lnTo>
                <a:lnTo>
                  <a:pt x="38" y="98"/>
                </a:lnTo>
                <a:lnTo>
                  <a:pt x="31" y="78"/>
                </a:lnTo>
                <a:lnTo>
                  <a:pt x="32" y="60"/>
                </a:lnTo>
                <a:lnTo>
                  <a:pt x="49" y="55"/>
                </a:lnTo>
                <a:lnTo>
                  <a:pt x="67" y="63"/>
                </a:lnTo>
                <a:lnTo>
                  <a:pt x="85" y="81"/>
                </a:lnTo>
                <a:lnTo>
                  <a:pt x="64" y="51"/>
                </a:lnTo>
                <a:lnTo>
                  <a:pt x="58" y="29"/>
                </a:lnTo>
                <a:lnTo>
                  <a:pt x="62" y="11"/>
                </a:lnTo>
                <a:lnTo>
                  <a:pt x="78" y="11"/>
                </a:lnTo>
                <a:lnTo>
                  <a:pt x="97" y="21"/>
                </a:lnTo>
                <a:lnTo>
                  <a:pt x="114" y="42"/>
                </a:lnTo>
                <a:lnTo>
                  <a:pt x="134" y="73"/>
                </a:lnTo>
                <a:lnTo>
                  <a:pt x="125" y="55"/>
                </a:lnTo>
                <a:lnTo>
                  <a:pt x="114" y="26"/>
                </a:lnTo>
                <a:lnTo>
                  <a:pt x="113" y="8"/>
                </a:lnTo>
                <a:lnTo>
                  <a:pt x="136" y="0"/>
                </a:lnTo>
                <a:lnTo>
                  <a:pt x="161" y="26"/>
                </a:lnTo>
                <a:lnTo>
                  <a:pt x="176" y="52"/>
                </a:lnTo>
                <a:lnTo>
                  <a:pt x="211" y="107"/>
                </a:lnTo>
                <a:lnTo>
                  <a:pt x="237" y="117"/>
                </a:lnTo>
                <a:lnTo>
                  <a:pt x="252" y="134"/>
                </a:lnTo>
                <a:lnTo>
                  <a:pt x="260" y="154"/>
                </a:lnTo>
                <a:lnTo>
                  <a:pt x="265" y="174"/>
                </a:lnTo>
                <a:lnTo>
                  <a:pt x="267" y="197"/>
                </a:lnTo>
                <a:lnTo>
                  <a:pt x="265" y="220"/>
                </a:lnTo>
                <a:lnTo>
                  <a:pt x="263" y="242"/>
                </a:lnTo>
                <a:lnTo>
                  <a:pt x="259" y="264"/>
                </a:lnTo>
                <a:lnTo>
                  <a:pt x="258" y="285"/>
                </a:lnTo>
                <a:lnTo>
                  <a:pt x="278" y="311"/>
                </a:lnTo>
                <a:lnTo>
                  <a:pt x="288" y="339"/>
                </a:lnTo>
                <a:lnTo>
                  <a:pt x="291" y="369"/>
                </a:lnTo>
                <a:lnTo>
                  <a:pt x="291" y="397"/>
                </a:lnTo>
                <a:lnTo>
                  <a:pt x="301" y="433"/>
                </a:lnTo>
                <a:lnTo>
                  <a:pt x="314" y="468"/>
                </a:lnTo>
                <a:lnTo>
                  <a:pt x="330" y="500"/>
                </a:lnTo>
                <a:lnTo>
                  <a:pt x="346" y="532"/>
                </a:lnTo>
                <a:lnTo>
                  <a:pt x="363" y="564"/>
                </a:lnTo>
                <a:lnTo>
                  <a:pt x="382" y="595"/>
                </a:lnTo>
                <a:lnTo>
                  <a:pt x="401" y="626"/>
                </a:lnTo>
                <a:lnTo>
                  <a:pt x="418" y="661"/>
                </a:lnTo>
                <a:lnTo>
                  <a:pt x="432" y="693"/>
                </a:lnTo>
                <a:lnTo>
                  <a:pt x="444" y="728"/>
                </a:lnTo>
                <a:lnTo>
                  <a:pt x="453" y="764"/>
                </a:lnTo>
                <a:lnTo>
                  <a:pt x="458" y="803"/>
                </a:lnTo>
                <a:lnTo>
                  <a:pt x="458" y="844"/>
                </a:lnTo>
                <a:lnTo>
                  <a:pt x="453" y="887"/>
                </a:lnTo>
                <a:lnTo>
                  <a:pt x="440" y="934"/>
                </a:lnTo>
                <a:lnTo>
                  <a:pt x="422" y="985"/>
                </a:lnTo>
                <a:lnTo>
                  <a:pt x="401" y="1005"/>
                </a:lnTo>
                <a:lnTo>
                  <a:pt x="384" y="1002"/>
                </a:lnTo>
                <a:lnTo>
                  <a:pt x="337" y="959"/>
                </a:lnTo>
                <a:lnTo>
                  <a:pt x="311" y="927"/>
                </a:lnTo>
                <a:lnTo>
                  <a:pt x="291" y="892"/>
                </a:lnTo>
                <a:lnTo>
                  <a:pt x="278" y="857"/>
                </a:lnTo>
                <a:lnTo>
                  <a:pt x="267" y="821"/>
                </a:lnTo>
                <a:lnTo>
                  <a:pt x="262" y="784"/>
                </a:lnTo>
                <a:lnTo>
                  <a:pt x="258" y="746"/>
                </a:lnTo>
                <a:lnTo>
                  <a:pt x="255" y="705"/>
                </a:lnTo>
                <a:lnTo>
                  <a:pt x="254" y="662"/>
                </a:lnTo>
                <a:lnTo>
                  <a:pt x="253" y="620"/>
                </a:lnTo>
                <a:lnTo>
                  <a:pt x="252" y="577"/>
                </a:lnTo>
                <a:lnTo>
                  <a:pt x="247" y="533"/>
                </a:lnTo>
                <a:lnTo>
                  <a:pt x="241" y="488"/>
                </a:lnTo>
                <a:lnTo>
                  <a:pt x="231" y="443"/>
                </a:lnTo>
                <a:lnTo>
                  <a:pt x="214" y="396"/>
                </a:lnTo>
                <a:lnTo>
                  <a:pt x="196" y="351"/>
                </a:lnTo>
                <a:lnTo>
                  <a:pt x="175" y="347"/>
                </a:lnTo>
                <a:lnTo>
                  <a:pt x="157" y="342"/>
                </a:lnTo>
                <a:lnTo>
                  <a:pt x="126" y="326"/>
                </a:lnTo>
                <a:lnTo>
                  <a:pt x="103" y="303"/>
                </a:lnTo>
                <a:lnTo>
                  <a:pt x="84" y="274"/>
                </a:lnTo>
                <a:lnTo>
                  <a:pt x="68" y="243"/>
                </a:lnTo>
                <a:lnTo>
                  <a:pt x="54" y="212"/>
                </a:lnTo>
                <a:lnTo>
                  <a:pt x="38" y="182"/>
                </a:lnTo>
                <a:lnTo>
                  <a:pt x="17" y="155"/>
                </a:lnTo>
                <a:close/>
              </a:path>
            </a:pathLst>
          </a:custGeom>
          <a:solidFill>
            <a:srgbClr val="FFC28D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обнаружении посторонних подозрительных предметов запрещается осуществлять какие-либо действия с ними. Необходимо изолировать доступ к ним окружающих и немедленно сообщить об этом руководству колледжа, работникам правоохранительных органов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abars.ru/images/41-pozharnye-izveshhateli/Znak_dostup_postoronnim_zapreshen.jpg"/>
          <p:cNvPicPr>
            <a:picLocks noChangeAspect="1" noChangeArrowheads="1"/>
          </p:cNvPicPr>
          <p:nvPr/>
        </p:nvPicPr>
        <p:blipFill>
          <a:blip r:embed="rId2"/>
          <a:srcRect t="23750"/>
          <a:stretch>
            <a:fillRect/>
          </a:stretch>
        </p:blipFill>
        <p:spPr bwMode="auto">
          <a:xfrm>
            <a:off x="1857356" y="3143248"/>
            <a:ext cx="5072098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333375"/>
            <a:ext cx="8001000" cy="4267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u="sng" dirty="0"/>
              <a:t>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Изучи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расположение</a:t>
            </a:r>
            <a:endParaRPr lang="en-GB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Огнетушителей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Пожарных кранов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Аварийных выходов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Ручных пожарных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извещателей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3141663"/>
            <a:ext cx="37338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4" name="Picture 18" descr="П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284538"/>
            <a:ext cx="2200275" cy="2476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4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Химические вещества </a:t>
            </a:r>
            <a:br>
              <a:rPr lang="ru-RU" u="sng" dirty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на рабочем месте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60913" cy="4525963"/>
          </a:xfrm>
        </p:spPr>
        <p:txBody>
          <a:bodyPr/>
          <a:lstStyle/>
          <a:p>
            <a:pPr algn="just"/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Читай этикетки и применяй продукт согласно инструкции!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44" name="Line 40"/>
          <p:cNvSpPr>
            <a:spLocks noChangeShapeType="1"/>
          </p:cNvSpPr>
          <p:nvPr/>
        </p:nvSpPr>
        <p:spPr bwMode="auto">
          <a:xfrm flipV="1">
            <a:off x="6424613" y="3825875"/>
            <a:ext cx="11112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50" name="Freeform 46"/>
          <p:cNvSpPr>
            <a:spLocks/>
          </p:cNvSpPr>
          <p:nvPr/>
        </p:nvSpPr>
        <p:spPr bwMode="auto">
          <a:xfrm>
            <a:off x="6386513" y="5334000"/>
            <a:ext cx="84137" cy="39688"/>
          </a:xfrm>
          <a:custGeom>
            <a:avLst/>
            <a:gdLst/>
            <a:ahLst/>
            <a:cxnLst>
              <a:cxn ang="0">
                <a:pos x="107" y="0"/>
              </a:cxn>
              <a:cxn ang="0">
                <a:pos x="102" y="6"/>
              </a:cxn>
              <a:cxn ang="0">
                <a:pos x="97" y="11"/>
              </a:cxn>
              <a:cxn ang="0">
                <a:pos x="91" y="16"/>
              </a:cxn>
              <a:cxn ang="0">
                <a:pos x="84" y="20"/>
              </a:cxn>
              <a:cxn ang="0">
                <a:pos x="78" y="23"/>
              </a:cxn>
              <a:cxn ang="0">
                <a:pos x="71" y="28"/>
              </a:cxn>
              <a:cxn ang="0">
                <a:pos x="67" y="30"/>
              </a:cxn>
              <a:cxn ang="0">
                <a:pos x="63" y="31"/>
              </a:cxn>
              <a:cxn ang="0">
                <a:pos x="60" y="32"/>
              </a:cxn>
              <a:cxn ang="0">
                <a:pos x="52" y="36"/>
              </a:cxn>
              <a:cxn ang="0">
                <a:pos x="49" y="37"/>
              </a:cxn>
              <a:cxn ang="0">
                <a:pos x="45" y="38"/>
              </a:cxn>
              <a:cxn ang="0">
                <a:pos x="41" y="40"/>
              </a:cxn>
              <a:cxn ang="0">
                <a:pos x="37" y="41"/>
              </a:cxn>
              <a:cxn ang="0">
                <a:pos x="32" y="42"/>
              </a:cxn>
              <a:cxn ang="0">
                <a:pos x="29" y="43"/>
              </a:cxn>
              <a:cxn ang="0">
                <a:pos x="26" y="45"/>
              </a:cxn>
              <a:cxn ang="0">
                <a:pos x="22" y="46"/>
              </a:cxn>
              <a:cxn ang="0">
                <a:pos x="17" y="46"/>
              </a:cxn>
              <a:cxn ang="0">
                <a:pos x="14" y="47"/>
              </a:cxn>
              <a:cxn ang="0">
                <a:pos x="10" y="48"/>
              </a:cxn>
              <a:cxn ang="0">
                <a:pos x="6" y="48"/>
              </a:cxn>
              <a:cxn ang="0">
                <a:pos x="3" y="50"/>
              </a:cxn>
              <a:cxn ang="0">
                <a:pos x="0" y="51"/>
              </a:cxn>
            </a:cxnLst>
            <a:rect l="0" t="0" r="r" b="b"/>
            <a:pathLst>
              <a:path w="107" h="51">
                <a:moveTo>
                  <a:pt x="107" y="0"/>
                </a:moveTo>
                <a:lnTo>
                  <a:pt x="102" y="6"/>
                </a:lnTo>
                <a:lnTo>
                  <a:pt x="97" y="11"/>
                </a:lnTo>
                <a:lnTo>
                  <a:pt x="91" y="16"/>
                </a:lnTo>
                <a:lnTo>
                  <a:pt x="84" y="20"/>
                </a:lnTo>
                <a:lnTo>
                  <a:pt x="78" y="23"/>
                </a:lnTo>
                <a:lnTo>
                  <a:pt x="71" y="28"/>
                </a:lnTo>
                <a:lnTo>
                  <a:pt x="67" y="30"/>
                </a:lnTo>
                <a:lnTo>
                  <a:pt x="63" y="31"/>
                </a:lnTo>
                <a:lnTo>
                  <a:pt x="60" y="32"/>
                </a:lnTo>
                <a:lnTo>
                  <a:pt x="52" y="36"/>
                </a:lnTo>
                <a:lnTo>
                  <a:pt x="49" y="37"/>
                </a:lnTo>
                <a:lnTo>
                  <a:pt x="45" y="38"/>
                </a:lnTo>
                <a:lnTo>
                  <a:pt x="41" y="40"/>
                </a:lnTo>
                <a:lnTo>
                  <a:pt x="37" y="41"/>
                </a:lnTo>
                <a:lnTo>
                  <a:pt x="32" y="42"/>
                </a:lnTo>
                <a:lnTo>
                  <a:pt x="29" y="43"/>
                </a:lnTo>
                <a:lnTo>
                  <a:pt x="26" y="45"/>
                </a:lnTo>
                <a:lnTo>
                  <a:pt x="22" y="46"/>
                </a:lnTo>
                <a:lnTo>
                  <a:pt x="17" y="46"/>
                </a:lnTo>
                <a:lnTo>
                  <a:pt x="14" y="47"/>
                </a:lnTo>
                <a:lnTo>
                  <a:pt x="10" y="48"/>
                </a:lnTo>
                <a:lnTo>
                  <a:pt x="6" y="48"/>
                </a:lnTo>
                <a:lnTo>
                  <a:pt x="3" y="50"/>
                </a:lnTo>
                <a:lnTo>
                  <a:pt x="0" y="51"/>
                </a:lnTo>
              </a:path>
            </a:pathLst>
          </a:custGeom>
          <a:noFill/>
          <a:ln w="15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8371" name="Picture 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781300"/>
            <a:ext cx="30273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276725" cy="1143000"/>
          </a:xfrm>
        </p:spPr>
        <p:txBody>
          <a:bodyPr/>
          <a:lstStyle/>
          <a:p>
            <a:r>
              <a:rPr lang="ru-RU" u="sng"/>
              <a:t>Глаза</a:t>
            </a: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200400"/>
            <a:ext cx="7772400" cy="2895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 растирай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был контакт рук с химическим веществом.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Соблюдай дистанцию таким образом, чтобы глаза были на разумном расстоянии от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шкафов, коробок, ящиков, карандашей и ручек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OBJEC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88913"/>
            <a:ext cx="37084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8373" name="Picture 5" descr="PEOPL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</p:spPr>
      </p:pic>
      <p:pic>
        <p:nvPicPr>
          <p:cNvPr id="58374" name="Picture 6" descr="CSAFE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3636963" cy="5638800"/>
          </a:xfrm>
          <a:prstGeom prst="rect">
            <a:avLst/>
          </a:prstGeom>
          <a:noFill/>
        </p:spPr>
      </p:pic>
      <p:sp>
        <p:nvSpPr>
          <p:cNvPr id="58378" name="Text Box 10"/>
          <p:cNvSpPr txBox="1">
            <a:spLocks noGrp="1" noChangeArrowheads="1"/>
          </p:cNvSpPr>
          <p:nvPr>
            <p:ph type="title"/>
          </p:nvPr>
        </p:nvSpPr>
        <p:spPr>
          <a:xfrm>
            <a:off x="611188" y="0"/>
            <a:ext cx="7543800" cy="1143000"/>
          </a:xfrm>
          <a:noFill/>
          <a:ln/>
        </p:spPr>
        <p:txBody>
          <a:bodyPr/>
          <a:lstStyle/>
          <a:p>
            <a:pPr algn="ctr" eaLnBrk="0" hangingPunct="0"/>
            <a:r>
              <a:rPr lang="ru-RU" u="sng"/>
              <a:t>Поддерживай свое рабочее место в чистоте и порядке!</a:t>
            </a:r>
            <a:endParaRPr lang="en-US" sz="5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Осколки стекла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при разбитии стекла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уборщица служебных помещений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отсутствует: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Убери разбитое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стекло,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используя веник и совок.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Заверни стекло в плотную бумагу и оставь запись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содержимом,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чтобы уборщица была осведомлена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содержании пакета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5084763"/>
            <a:ext cx="1676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49" name="Freeform 5"/>
          <p:cNvSpPr>
            <a:spLocks/>
          </p:cNvSpPr>
          <p:nvPr/>
        </p:nvSpPr>
        <p:spPr bwMode="auto">
          <a:xfrm>
            <a:off x="1752600" y="5334000"/>
            <a:ext cx="2409825" cy="960438"/>
          </a:xfrm>
          <a:custGeom>
            <a:avLst/>
            <a:gdLst/>
            <a:ahLst/>
            <a:cxnLst>
              <a:cxn ang="0">
                <a:pos x="1513" y="279"/>
              </a:cxn>
              <a:cxn ang="0">
                <a:pos x="1492" y="226"/>
              </a:cxn>
              <a:cxn ang="0">
                <a:pos x="1445" y="174"/>
              </a:cxn>
              <a:cxn ang="0">
                <a:pos x="1382" y="126"/>
              </a:cxn>
              <a:cxn ang="0">
                <a:pos x="1292" y="90"/>
              </a:cxn>
              <a:cxn ang="0">
                <a:pos x="1193" y="53"/>
              </a:cxn>
              <a:cxn ang="0">
                <a:pos x="1077" y="27"/>
              </a:cxn>
              <a:cxn ang="0">
                <a:pos x="956" y="11"/>
              </a:cxn>
              <a:cxn ang="0">
                <a:pos x="825" y="0"/>
              </a:cxn>
              <a:cxn ang="0">
                <a:pos x="693" y="0"/>
              </a:cxn>
              <a:cxn ang="0">
                <a:pos x="562" y="11"/>
              </a:cxn>
              <a:cxn ang="0">
                <a:pos x="436" y="27"/>
              </a:cxn>
              <a:cxn ang="0">
                <a:pos x="320" y="53"/>
              </a:cxn>
              <a:cxn ang="0">
                <a:pos x="220" y="90"/>
              </a:cxn>
              <a:cxn ang="0">
                <a:pos x="136" y="126"/>
              </a:cxn>
              <a:cxn ang="0">
                <a:pos x="68" y="174"/>
              </a:cxn>
              <a:cxn ang="0">
                <a:pos x="26" y="226"/>
              </a:cxn>
              <a:cxn ang="0">
                <a:pos x="0" y="279"/>
              </a:cxn>
              <a:cxn ang="0">
                <a:pos x="0" y="331"/>
              </a:cxn>
              <a:cxn ang="0">
                <a:pos x="26" y="379"/>
              </a:cxn>
              <a:cxn ang="0">
                <a:pos x="68" y="431"/>
              </a:cxn>
              <a:cxn ang="0">
                <a:pos x="136" y="479"/>
              </a:cxn>
              <a:cxn ang="0">
                <a:pos x="220" y="521"/>
              </a:cxn>
              <a:cxn ang="0">
                <a:pos x="320" y="552"/>
              </a:cxn>
              <a:cxn ang="0">
                <a:pos x="436" y="578"/>
              </a:cxn>
              <a:cxn ang="0">
                <a:pos x="562" y="594"/>
              </a:cxn>
              <a:cxn ang="0">
                <a:pos x="693" y="605"/>
              </a:cxn>
              <a:cxn ang="0">
                <a:pos x="825" y="605"/>
              </a:cxn>
              <a:cxn ang="0">
                <a:pos x="956" y="594"/>
              </a:cxn>
              <a:cxn ang="0">
                <a:pos x="1077" y="578"/>
              </a:cxn>
              <a:cxn ang="0">
                <a:pos x="1193" y="552"/>
              </a:cxn>
              <a:cxn ang="0">
                <a:pos x="1292" y="521"/>
              </a:cxn>
              <a:cxn ang="0">
                <a:pos x="1382" y="479"/>
              </a:cxn>
              <a:cxn ang="0">
                <a:pos x="1445" y="431"/>
              </a:cxn>
              <a:cxn ang="0">
                <a:pos x="1492" y="379"/>
              </a:cxn>
              <a:cxn ang="0">
                <a:pos x="1513" y="331"/>
              </a:cxn>
            </a:cxnLst>
            <a:rect l="0" t="0" r="r" b="b"/>
            <a:pathLst>
              <a:path w="1518" h="605">
                <a:moveTo>
                  <a:pt x="1518" y="305"/>
                </a:moveTo>
                <a:lnTo>
                  <a:pt x="1513" y="279"/>
                </a:lnTo>
                <a:lnTo>
                  <a:pt x="1508" y="247"/>
                </a:lnTo>
                <a:lnTo>
                  <a:pt x="1492" y="226"/>
                </a:lnTo>
                <a:lnTo>
                  <a:pt x="1471" y="200"/>
                </a:lnTo>
                <a:lnTo>
                  <a:pt x="1445" y="174"/>
                </a:lnTo>
                <a:lnTo>
                  <a:pt x="1413" y="153"/>
                </a:lnTo>
                <a:lnTo>
                  <a:pt x="1382" y="126"/>
                </a:lnTo>
                <a:lnTo>
                  <a:pt x="1340" y="105"/>
                </a:lnTo>
                <a:lnTo>
                  <a:pt x="1292" y="90"/>
                </a:lnTo>
                <a:lnTo>
                  <a:pt x="1245" y="69"/>
                </a:lnTo>
                <a:lnTo>
                  <a:pt x="1193" y="53"/>
                </a:lnTo>
                <a:lnTo>
                  <a:pt x="1135" y="37"/>
                </a:lnTo>
                <a:lnTo>
                  <a:pt x="1077" y="27"/>
                </a:lnTo>
                <a:lnTo>
                  <a:pt x="1019" y="16"/>
                </a:lnTo>
                <a:lnTo>
                  <a:pt x="956" y="11"/>
                </a:lnTo>
                <a:lnTo>
                  <a:pt x="888" y="6"/>
                </a:lnTo>
                <a:lnTo>
                  <a:pt x="825" y="0"/>
                </a:lnTo>
                <a:lnTo>
                  <a:pt x="756" y="0"/>
                </a:lnTo>
                <a:lnTo>
                  <a:pt x="693" y="0"/>
                </a:lnTo>
                <a:lnTo>
                  <a:pt x="625" y="6"/>
                </a:lnTo>
                <a:lnTo>
                  <a:pt x="562" y="11"/>
                </a:lnTo>
                <a:lnTo>
                  <a:pt x="499" y="16"/>
                </a:lnTo>
                <a:lnTo>
                  <a:pt x="436" y="27"/>
                </a:lnTo>
                <a:lnTo>
                  <a:pt x="378" y="37"/>
                </a:lnTo>
                <a:lnTo>
                  <a:pt x="320" y="53"/>
                </a:lnTo>
                <a:lnTo>
                  <a:pt x="268" y="69"/>
                </a:lnTo>
                <a:lnTo>
                  <a:pt x="220" y="90"/>
                </a:lnTo>
                <a:lnTo>
                  <a:pt x="178" y="105"/>
                </a:lnTo>
                <a:lnTo>
                  <a:pt x="136" y="126"/>
                </a:lnTo>
                <a:lnTo>
                  <a:pt x="99" y="153"/>
                </a:lnTo>
                <a:lnTo>
                  <a:pt x="68" y="174"/>
                </a:lnTo>
                <a:lnTo>
                  <a:pt x="47" y="200"/>
                </a:lnTo>
                <a:lnTo>
                  <a:pt x="26" y="226"/>
                </a:lnTo>
                <a:lnTo>
                  <a:pt x="10" y="247"/>
                </a:lnTo>
                <a:lnTo>
                  <a:pt x="0" y="279"/>
                </a:lnTo>
                <a:lnTo>
                  <a:pt x="0" y="305"/>
                </a:lnTo>
                <a:lnTo>
                  <a:pt x="0" y="331"/>
                </a:lnTo>
                <a:lnTo>
                  <a:pt x="10" y="358"/>
                </a:lnTo>
                <a:lnTo>
                  <a:pt x="26" y="379"/>
                </a:lnTo>
                <a:lnTo>
                  <a:pt x="47" y="405"/>
                </a:lnTo>
                <a:lnTo>
                  <a:pt x="68" y="431"/>
                </a:lnTo>
                <a:lnTo>
                  <a:pt x="99" y="452"/>
                </a:lnTo>
                <a:lnTo>
                  <a:pt x="136" y="479"/>
                </a:lnTo>
                <a:lnTo>
                  <a:pt x="178" y="500"/>
                </a:lnTo>
                <a:lnTo>
                  <a:pt x="220" y="521"/>
                </a:lnTo>
                <a:lnTo>
                  <a:pt x="268" y="536"/>
                </a:lnTo>
                <a:lnTo>
                  <a:pt x="320" y="552"/>
                </a:lnTo>
                <a:lnTo>
                  <a:pt x="378" y="568"/>
                </a:lnTo>
                <a:lnTo>
                  <a:pt x="436" y="578"/>
                </a:lnTo>
                <a:lnTo>
                  <a:pt x="499" y="589"/>
                </a:lnTo>
                <a:lnTo>
                  <a:pt x="562" y="594"/>
                </a:lnTo>
                <a:lnTo>
                  <a:pt x="625" y="605"/>
                </a:lnTo>
                <a:lnTo>
                  <a:pt x="693" y="605"/>
                </a:lnTo>
                <a:lnTo>
                  <a:pt x="756" y="605"/>
                </a:lnTo>
                <a:lnTo>
                  <a:pt x="825" y="605"/>
                </a:lnTo>
                <a:lnTo>
                  <a:pt x="888" y="605"/>
                </a:lnTo>
                <a:lnTo>
                  <a:pt x="956" y="594"/>
                </a:lnTo>
                <a:lnTo>
                  <a:pt x="1019" y="589"/>
                </a:lnTo>
                <a:lnTo>
                  <a:pt x="1077" y="578"/>
                </a:lnTo>
                <a:lnTo>
                  <a:pt x="1135" y="568"/>
                </a:lnTo>
                <a:lnTo>
                  <a:pt x="1193" y="552"/>
                </a:lnTo>
                <a:lnTo>
                  <a:pt x="1245" y="536"/>
                </a:lnTo>
                <a:lnTo>
                  <a:pt x="1292" y="521"/>
                </a:lnTo>
                <a:lnTo>
                  <a:pt x="1340" y="500"/>
                </a:lnTo>
                <a:lnTo>
                  <a:pt x="1382" y="479"/>
                </a:lnTo>
                <a:lnTo>
                  <a:pt x="1413" y="452"/>
                </a:lnTo>
                <a:lnTo>
                  <a:pt x="1445" y="431"/>
                </a:lnTo>
                <a:lnTo>
                  <a:pt x="1471" y="405"/>
                </a:lnTo>
                <a:lnTo>
                  <a:pt x="1492" y="379"/>
                </a:lnTo>
                <a:lnTo>
                  <a:pt x="1508" y="358"/>
                </a:lnTo>
                <a:lnTo>
                  <a:pt x="1513" y="331"/>
                </a:lnTo>
                <a:lnTo>
                  <a:pt x="1518" y="30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ABABA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7350" name="Group 6"/>
          <p:cNvGrpSpPr>
            <a:grpSpLocks/>
          </p:cNvGrpSpPr>
          <p:nvPr/>
        </p:nvGrpSpPr>
        <p:grpSpPr bwMode="auto">
          <a:xfrm>
            <a:off x="1447800" y="1219200"/>
            <a:ext cx="2614613" cy="4151313"/>
            <a:chOff x="1370" y="184"/>
            <a:chExt cx="1861" cy="3343"/>
          </a:xfrm>
        </p:grpSpPr>
        <p:sp>
          <p:nvSpPr>
            <p:cNvPr id="57351" name="Freeform 7"/>
            <p:cNvSpPr>
              <a:spLocks/>
            </p:cNvSpPr>
            <p:nvPr/>
          </p:nvSpPr>
          <p:spPr bwMode="auto">
            <a:xfrm>
              <a:off x="2064" y="2828"/>
              <a:ext cx="179" cy="499"/>
            </a:xfrm>
            <a:custGeom>
              <a:avLst/>
              <a:gdLst/>
              <a:ahLst/>
              <a:cxnLst>
                <a:cxn ang="0">
                  <a:pos x="142" y="42"/>
                </a:cxn>
                <a:cxn ang="0">
                  <a:pos x="131" y="31"/>
                </a:cxn>
                <a:cxn ang="0">
                  <a:pos x="121" y="15"/>
                </a:cxn>
                <a:cxn ang="0">
                  <a:pos x="105" y="10"/>
                </a:cxn>
                <a:cxn ang="0">
                  <a:pos x="84" y="0"/>
                </a:cxn>
                <a:cxn ang="0">
                  <a:pos x="68" y="0"/>
                </a:cxn>
                <a:cxn ang="0">
                  <a:pos x="47" y="10"/>
                </a:cxn>
                <a:cxn ang="0">
                  <a:pos x="32" y="21"/>
                </a:cxn>
                <a:cxn ang="0">
                  <a:pos x="16" y="47"/>
                </a:cxn>
                <a:cxn ang="0">
                  <a:pos x="5" y="110"/>
                </a:cxn>
                <a:cxn ang="0">
                  <a:pos x="0" y="168"/>
                </a:cxn>
                <a:cxn ang="0">
                  <a:pos x="5" y="231"/>
                </a:cxn>
                <a:cxn ang="0">
                  <a:pos x="11" y="289"/>
                </a:cxn>
                <a:cxn ang="0">
                  <a:pos x="21" y="341"/>
                </a:cxn>
                <a:cxn ang="0">
                  <a:pos x="37" y="389"/>
                </a:cxn>
                <a:cxn ang="0">
                  <a:pos x="53" y="431"/>
                </a:cxn>
                <a:cxn ang="0">
                  <a:pos x="74" y="467"/>
                </a:cxn>
                <a:cxn ang="0">
                  <a:pos x="84" y="478"/>
                </a:cxn>
                <a:cxn ang="0">
                  <a:pos x="100" y="488"/>
                </a:cxn>
                <a:cxn ang="0">
                  <a:pos x="110" y="494"/>
                </a:cxn>
                <a:cxn ang="0">
                  <a:pos x="126" y="499"/>
                </a:cxn>
                <a:cxn ang="0">
                  <a:pos x="142" y="499"/>
                </a:cxn>
                <a:cxn ang="0">
                  <a:pos x="152" y="499"/>
                </a:cxn>
                <a:cxn ang="0">
                  <a:pos x="168" y="494"/>
                </a:cxn>
                <a:cxn ang="0">
                  <a:pos x="179" y="488"/>
                </a:cxn>
                <a:cxn ang="0">
                  <a:pos x="142" y="42"/>
                </a:cxn>
              </a:cxnLst>
              <a:rect l="0" t="0" r="r" b="b"/>
              <a:pathLst>
                <a:path w="179" h="499">
                  <a:moveTo>
                    <a:pt x="142" y="42"/>
                  </a:moveTo>
                  <a:lnTo>
                    <a:pt x="131" y="31"/>
                  </a:lnTo>
                  <a:lnTo>
                    <a:pt x="121" y="15"/>
                  </a:lnTo>
                  <a:lnTo>
                    <a:pt x="105" y="10"/>
                  </a:lnTo>
                  <a:lnTo>
                    <a:pt x="84" y="0"/>
                  </a:lnTo>
                  <a:lnTo>
                    <a:pt x="68" y="0"/>
                  </a:lnTo>
                  <a:lnTo>
                    <a:pt x="47" y="10"/>
                  </a:lnTo>
                  <a:lnTo>
                    <a:pt x="32" y="21"/>
                  </a:lnTo>
                  <a:lnTo>
                    <a:pt x="16" y="47"/>
                  </a:lnTo>
                  <a:lnTo>
                    <a:pt x="5" y="110"/>
                  </a:lnTo>
                  <a:lnTo>
                    <a:pt x="0" y="168"/>
                  </a:lnTo>
                  <a:lnTo>
                    <a:pt x="5" y="231"/>
                  </a:lnTo>
                  <a:lnTo>
                    <a:pt x="11" y="289"/>
                  </a:lnTo>
                  <a:lnTo>
                    <a:pt x="21" y="341"/>
                  </a:lnTo>
                  <a:lnTo>
                    <a:pt x="37" y="389"/>
                  </a:lnTo>
                  <a:lnTo>
                    <a:pt x="53" y="431"/>
                  </a:lnTo>
                  <a:lnTo>
                    <a:pt x="74" y="467"/>
                  </a:lnTo>
                  <a:lnTo>
                    <a:pt x="84" y="478"/>
                  </a:lnTo>
                  <a:lnTo>
                    <a:pt x="100" y="488"/>
                  </a:lnTo>
                  <a:lnTo>
                    <a:pt x="110" y="494"/>
                  </a:lnTo>
                  <a:lnTo>
                    <a:pt x="126" y="499"/>
                  </a:lnTo>
                  <a:lnTo>
                    <a:pt x="142" y="499"/>
                  </a:lnTo>
                  <a:lnTo>
                    <a:pt x="152" y="499"/>
                  </a:lnTo>
                  <a:lnTo>
                    <a:pt x="168" y="494"/>
                  </a:lnTo>
                  <a:lnTo>
                    <a:pt x="179" y="488"/>
                  </a:lnTo>
                  <a:lnTo>
                    <a:pt x="142" y="42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52" name="Freeform 8"/>
            <p:cNvSpPr>
              <a:spLocks/>
            </p:cNvSpPr>
            <p:nvPr/>
          </p:nvSpPr>
          <p:spPr bwMode="auto">
            <a:xfrm>
              <a:off x="2132" y="2365"/>
              <a:ext cx="542" cy="1162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437" y="0"/>
                </a:cxn>
                <a:cxn ang="0">
                  <a:pos x="452" y="74"/>
                </a:cxn>
                <a:cxn ang="0">
                  <a:pos x="468" y="153"/>
                </a:cxn>
                <a:cxn ang="0">
                  <a:pos x="484" y="231"/>
                </a:cxn>
                <a:cxn ang="0">
                  <a:pos x="505" y="305"/>
                </a:cxn>
                <a:cxn ang="0">
                  <a:pos x="515" y="384"/>
                </a:cxn>
                <a:cxn ang="0">
                  <a:pos x="526" y="463"/>
                </a:cxn>
                <a:cxn ang="0">
                  <a:pos x="536" y="541"/>
                </a:cxn>
                <a:cxn ang="0">
                  <a:pos x="542" y="626"/>
                </a:cxn>
                <a:cxn ang="0">
                  <a:pos x="536" y="657"/>
                </a:cxn>
                <a:cxn ang="0">
                  <a:pos x="536" y="683"/>
                </a:cxn>
                <a:cxn ang="0">
                  <a:pos x="531" y="704"/>
                </a:cxn>
                <a:cxn ang="0">
                  <a:pos x="526" y="731"/>
                </a:cxn>
                <a:cxn ang="0">
                  <a:pos x="521" y="752"/>
                </a:cxn>
                <a:cxn ang="0">
                  <a:pos x="510" y="768"/>
                </a:cxn>
                <a:cxn ang="0">
                  <a:pos x="500" y="778"/>
                </a:cxn>
                <a:cxn ang="0">
                  <a:pos x="484" y="794"/>
                </a:cxn>
                <a:cxn ang="0">
                  <a:pos x="468" y="799"/>
                </a:cxn>
                <a:cxn ang="0">
                  <a:pos x="452" y="804"/>
                </a:cxn>
                <a:cxn ang="0">
                  <a:pos x="431" y="810"/>
                </a:cxn>
                <a:cxn ang="0">
                  <a:pos x="405" y="815"/>
                </a:cxn>
                <a:cxn ang="0">
                  <a:pos x="379" y="810"/>
                </a:cxn>
                <a:cxn ang="0">
                  <a:pos x="347" y="804"/>
                </a:cxn>
                <a:cxn ang="0">
                  <a:pos x="316" y="799"/>
                </a:cxn>
                <a:cxn ang="0">
                  <a:pos x="279" y="789"/>
                </a:cxn>
                <a:cxn ang="0">
                  <a:pos x="289" y="930"/>
                </a:cxn>
                <a:cxn ang="0">
                  <a:pos x="305" y="1072"/>
                </a:cxn>
                <a:cxn ang="0">
                  <a:pos x="300" y="1093"/>
                </a:cxn>
                <a:cxn ang="0">
                  <a:pos x="295" y="1109"/>
                </a:cxn>
                <a:cxn ang="0">
                  <a:pos x="284" y="1125"/>
                </a:cxn>
                <a:cxn ang="0">
                  <a:pos x="268" y="1141"/>
                </a:cxn>
                <a:cxn ang="0">
                  <a:pos x="253" y="1151"/>
                </a:cxn>
                <a:cxn ang="0">
                  <a:pos x="237" y="1156"/>
                </a:cxn>
                <a:cxn ang="0">
                  <a:pos x="216" y="1162"/>
                </a:cxn>
                <a:cxn ang="0">
                  <a:pos x="195" y="1162"/>
                </a:cxn>
                <a:cxn ang="0">
                  <a:pos x="174" y="1162"/>
                </a:cxn>
                <a:cxn ang="0">
                  <a:pos x="153" y="1162"/>
                </a:cxn>
                <a:cxn ang="0">
                  <a:pos x="116" y="1146"/>
                </a:cxn>
                <a:cxn ang="0">
                  <a:pos x="105" y="1135"/>
                </a:cxn>
                <a:cxn ang="0">
                  <a:pos x="95" y="1120"/>
                </a:cxn>
                <a:cxn ang="0">
                  <a:pos x="90" y="1104"/>
                </a:cxn>
                <a:cxn ang="0">
                  <a:pos x="90" y="1083"/>
                </a:cxn>
                <a:cxn ang="0">
                  <a:pos x="84" y="994"/>
                </a:cxn>
                <a:cxn ang="0">
                  <a:pos x="84" y="904"/>
                </a:cxn>
                <a:cxn ang="0">
                  <a:pos x="79" y="820"/>
                </a:cxn>
                <a:cxn ang="0">
                  <a:pos x="69" y="736"/>
                </a:cxn>
                <a:cxn ang="0">
                  <a:pos x="53" y="584"/>
                </a:cxn>
                <a:cxn ang="0">
                  <a:pos x="42" y="510"/>
                </a:cxn>
                <a:cxn ang="0">
                  <a:pos x="21" y="379"/>
                </a:cxn>
                <a:cxn ang="0">
                  <a:pos x="16" y="310"/>
                </a:cxn>
                <a:cxn ang="0">
                  <a:pos x="0" y="200"/>
                </a:cxn>
                <a:cxn ang="0">
                  <a:pos x="0" y="153"/>
                </a:cxn>
                <a:cxn ang="0">
                  <a:pos x="0" y="111"/>
                </a:cxn>
                <a:cxn ang="0">
                  <a:pos x="11" y="68"/>
                </a:cxn>
                <a:cxn ang="0">
                  <a:pos x="16" y="32"/>
                </a:cxn>
              </a:cxnLst>
              <a:rect l="0" t="0" r="r" b="b"/>
              <a:pathLst>
                <a:path w="542" h="1162">
                  <a:moveTo>
                    <a:pt x="16" y="32"/>
                  </a:moveTo>
                  <a:lnTo>
                    <a:pt x="437" y="0"/>
                  </a:lnTo>
                  <a:lnTo>
                    <a:pt x="452" y="74"/>
                  </a:lnTo>
                  <a:lnTo>
                    <a:pt x="468" y="153"/>
                  </a:lnTo>
                  <a:lnTo>
                    <a:pt x="484" y="231"/>
                  </a:lnTo>
                  <a:lnTo>
                    <a:pt x="505" y="305"/>
                  </a:lnTo>
                  <a:lnTo>
                    <a:pt x="515" y="384"/>
                  </a:lnTo>
                  <a:lnTo>
                    <a:pt x="526" y="463"/>
                  </a:lnTo>
                  <a:lnTo>
                    <a:pt x="536" y="541"/>
                  </a:lnTo>
                  <a:lnTo>
                    <a:pt x="542" y="626"/>
                  </a:lnTo>
                  <a:lnTo>
                    <a:pt x="536" y="657"/>
                  </a:lnTo>
                  <a:lnTo>
                    <a:pt x="536" y="683"/>
                  </a:lnTo>
                  <a:lnTo>
                    <a:pt x="531" y="704"/>
                  </a:lnTo>
                  <a:lnTo>
                    <a:pt x="526" y="731"/>
                  </a:lnTo>
                  <a:lnTo>
                    <a:pt x="521" y="752"/>
                  </a:lnTo>
                  <a:lnTo>
                    <a:pt x="510" y="768"/>
                  </a:lnTo>
                  <a:lnTo>
                    <a:pt x="500" y="778"/>
                  </a:lnTo>
                  <a:lnTo>
                    <a:pt x="484" y="794"/>
                  </a:lnTo>
                  <a:lnTo>
                    <a:pt x="468" y="799"/>
                  </a:lnTo>
                  <a:lnTo>
                    <a:pt x="452" y="804"/>
                  </a:lnTo>
                  <a:lnTo>
                    <a:pt x="431" y="810"/>
                  </a:lnTo>
                  <a:lnTo>
                    <a:pt x="405" y="815"/>
                  </a:lnTo>
                  <a:lnTo>
                    <a:pt x="379" y="810"/>
                  </a:lnTo>
                  <a:lnTo>
                    <a:pt x="347" y="804"/>
                  </a:lnTo>
                  <a:lnTo>
                    <a:pt x="316" y="799"/>
                  </a:lnTo>
                  <a:lnTo>
                    <a:pt x="279" y="789"/>
                  </a:lnTo>
                  <a:lnTo>
                    <a:pt x="289" y="930"/>
                  </a:lnTo>
                  <a:lnTo>
                    <a:pt x="305" y="1072"/>
                  </a:lnTo>
                  <a:lnTo>
                    <a:pt x="300" y="1093"/>
                  </a:lnTo>
                  <a:lnTo>
                    <a:pt x="295" y="1109"/>
                  </a:lnTo>
                  <a:lnTo>
                    <a:pt x="284" y="1125"/>
                  </a:lnTo>
                  <a:lnTo>
                    <a:pt x="268" y="1141"/>
                  </a:lnTo>
                  <a:lnTo>
                    <a:pt x="253" y="1151"/>
                  </a:lnTo>
                  <a:lnTo>
                    <a:pt x="237" y="1156"/>
                  </a:lnTo>
                  <a:lnTo>
                    <a:pt x="216" y="1162"/>
                  </a:lnTo>
                  <a:lnTo>
                    <a:pt x="195" y="1162"/>
                  </a:lnTo>
                  <a:lnTo>
                    <a:pt x="174" y="1162"/>
                  </a:lnTo>
                  <a:lnTo>
                    <a:pt x="153" y="1162"/>
                  </a:lnTo>
                  <a:lnTo>
                    <a:pt x="116" y="1146"/>
                  </a:lnTo>
                  <a:lnTo>
                    <a:pt x="105" y="1135"/>
                  </a:lnTo>
                  <a:lnTo>
                    <a:pt x="95" y="1120"/>
                  </a:lnTo>
                  <a:lnTo>
                    <a:pt x="90" y="1104"/>
                  </a:lnTo>
                  <a:lnTo>
                    <a:pt x="90" y="1083"/>
                  </a:lnTo>
                  <a:lnTo>
                    <a:pt x="84" y="994"/>
                  </a:lnTo>
                  <a:lnTo>
                    <a:pt x="84" y="904"/>
                  </a:lnTo>
                  <a:lnTo>
                    <a:pt x="79" y="820"/>
                  </a:lnTo>
                  <a:lnTo>
                    <a:pt x="69" y="736"/>
                  </a:lnTo>
                  <a:lnTo>
                    <a:pt x="53" y="584"/>
                  </a:lnTo>
                  <a:lnTo>
                    <a:pt x="42" y="510"/>
                  </a:lnTo>
                  <a:lnTo>
                    <a:pt x="21" y="379"/>
                  </a:lnTo>
                  <a:lnTo>
                    <a:pt x="16" y="310"/>
                  </a:lnTo>
                  <a:lnTo>
                    <a:pt x="0" y="200"/>
                  </a:lnTo>
                  <a:lnTo>
                    <a:pt x="0" y="153"/>
                  </a:lnTo>
                  <a:lnTo>
                    <a:pt x="0" y="111"/>
                  </a:lnTo>
                  <a:lnTo>
                    <a:pt x="11" y="68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4C4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53" name="Freeform 9"/>
            <p:cNvSpPr>
              <a:spLocks/>
            </p:cNvSpPr>
            <p:nvPr/>
          </p:nvSpPr>
          <p:spPr bwMode="auto">
            <a:xfrm>
              <a:off x="1654" y="725"/>
              <a:ext cx="1324" cy="1729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116" y="163"/>
                </a:cxn>
                <a:cxn ang="0">
                  <a:pos x="168" y="268"/>
                </a:cxn>
                <a:cxn ang="0">
                  <a:pos x="221" y="379"/>
                </a:cxn>
                <a:cxn ang="0">
                  <a:pos x="273" y="494"/>
                </a:cxn>
                <a:cxn ang="0">
                  <a:pos x="321" y="599"/>
                </a:cxn>
                <a:cxn ang="0">
                  <a:pos x="373" y="694"/>
                </a:cxn>
                <a:cxn ang="0">
                  <a:pos x="421" y="757"/>
                </a:cxn>
                <a:cxn ang="0">
                  <a:pos x="468" y="794"/>
                </a:cxn>
                <a:cxn ang="0">
                  <a:pos x="794" y="773"/>
                </a:cxn>
                <a:cxn ang="0">
                  <a:pos x="830" y="762"/>
                </a:cxn>
                <a:cxn ang="0">
                  <a:pos x="878" y="710"/>
                </a:cxn>
                <a:cxn ang="0">
                  <a:pos x="930" y="626"/>
                </a:cxn>
                <a:cxn ang="0">
                  <a:pos x="993" y="521"/>
                </a:cxn>
                <a:cxn ang="0">
                  <a:pos x="1051" y="395"/>
                </a:cxn>
                <a:cxn ang="0">
                  <a:pos x="1119" y="268"/>
                </a:cxn>
                <a:cxn ang="0">
                  <a:pos x="1188" y="153"/>
                </a:cxn>
                <a:cxn ang="0">
                  <a:pos x="1256" y="48"/>
                </a:cxn>
                <a:cxn ang="0">
                  <a:pos x="1309" y="121"/>
                </a:cxn>
                <a:cxn ang="0">
                  <a:pos x="1267" y="190"/>
                </a:cxn>
                <a:cxn ang="0">
                  <a:pos x="1225" y="263"/>
                </a:cxn>
                <a:cxn ang="0">
                  <a:pos x="1177" y="347"/>
                </a:cxn>
                <a:cxn ang="0">
                  <a:pos x="1130" y="437"/>
                </a:cxn>
                <a:cxn ang="0">
                  <a:pos x="1077" y="531"/>
                </a:cxn>
                <a:cxn ang="0">
                  <a:pos x="1030" y="626"/>
                </a:cxn>
                <a:cxn ang="0">
                  <a:pos x="988" y="726"/>
                </a:cxn>
                <a:cxn ang="0">
                  <a:pos x="946" y="831"/>
                </a:cxn>
                <a:cxn ang="0">
                  <a:pos x="915" y="936"/>
                </a:cxn>
                <a:cxn ang="0">
                  <a:pos x="883" y="1036"/>
                </a:cxn>
                <a:cxn ang="0">
                  <a:pos x="862" y="1141"/>
                </a:cxn>
                <a:cxn ang="0">
                  <a:pos x="851" y="1241"/>
                </a:cxn>
                <a:cxn ang="0">
                  <a:pos x="851" y="1335"/>
                </a:cxn>
                <a:cxn ang="0">
                  <a:pos x="862" y="1425"/>
                </a:cxn>
                <a:cxn ang="0">
                  <a:pos x="888" y="1514"/>
                </a:cxn>
                <a:cxn ang="0">
                  <a:pos x="920" y="1572"/>
                </a:cxn>
                <a:cxn ang="0">
                  <a:pos x="936" y="1614"/>
                </a:cxn>
                <a:cxn ang="0">
                  <a:pos x="936" y="1645"/>
                </a:cxn>
                <a:cxn ang="0">
                  <a:pos x="904" y="1661"/>
                </a:cxn>
                <a:cxn ang="0">
                  <a:pos x="825" y="1666"/>
                </a:cxn>
                <a:cxn ang="0">
                  <a:pos x="657" y="1693"/>
                </a:cxn>
                <a:cxn ang="0">
                  <a:pos x="578" y="1724"/>
                </a:cxn>
                <a:cxn ang="0">
                  <a:pos x="531" y="1729"/>
                </a:cxn>
                <a:cxn ang="0">
                  <a:pos x="489" y="1708"/>
                </a:cxn>
                <a:cxn ang="0">
                  <a:pos x="473" y="1666"/>
                </a:cxn>
                <a:cxn ang="0">
                  <a:pos x="473" y="1630"/>
                </a:cxn>
                <a:cxn ang="0">
                  <a:pos x="489" y="1525"/>
                </a:cxn>
                <a:cxn ang="0">
                  <a:pos x="494" y="1425"/>
                </a:cxn>
                <a:cxn ang="0">
                  <a:pos x="489" y="1320"/>
                </a:cxn>
                <a:cxn ang="0">
                  <a:pos x="473" y="1225"/>
                </a:cxn>
                <a:cxn ang="0">
                  <a:pos x="447" y="1125"/>
                </a:cxn>
                <a:cxn ang="0">
                  <a:pos x="415" y="1025"/>
                </a:cxn>
                <a:cxn ang="0">
                  <a:pos x="378" y="925"/>
                </a:cxn>
                <a:cxn ang="0">
                  <a:pos x="342" y="825"/>
                </a:cxn>
                <a:cxn ang="0">
                  <a:pos x="294" y="731"/>
                </a:cxn>
                <a:cxn ang="0">
                  <a:pos x="247" y="631"/>
                </a:cxn>
                <a:cxn ang="0">
                  <a:pos x="200" y="536"/>
                </a:cxn>
                <a:cxn ang="0">
                  <a:pos x="152" y="442"/>
                </a:cxn>
                <a:cxn ang="0">
                  <a:pos x="110" y="342"/>
                </a:cxn>
                <a:cxn ang="0">
                  <a:pos x="68" y="242"/>
                </a:cxn>
                <a:cxn ang="0">
                  <a:pos x="32" y="147"/>
                </a:cxn>
                <a:cxn ang="0">
                  <a:pos x="0" y="48"/>
                </a:cxn>
              </a:cxnLst>
              <a:rect l="0" t="0" r="r" b="b"/>
              <a:pathLst>
                <a:path w="1324" h="1729">
                  <a:moveTo>
                    <a:pt x="0" y="48"/>
                  </a:moveTo>
                  <a:lnTo>
                    <a:pt x="79" y="0"/>
                  </a:lnTo>
                  <a:lnTo>
                    <a:pt x="89" y="121"/>
                  </a:lnTo>
                  <a:lnTo>
                    <a:pt x="116" y="163"/>
                  </a:lnTo>
                  <a:lnTo>
                    <a:pt x="142" y="216"/>
                  </a:lnTo>
                  <a:lnTo>
                    <a:pt x="168" y="268"/>
                  </a:lnTo>
                  <a:lnTo>
                    <a:pt x="195" y="326"/>
                  </a:lnTo>
                  <a:lnTo>
                    <a:pt x="221" y="379"/>
                  </a:lnTo>
                  <a:lnTo>
                    <a:pt x="247" y="437"/>
                  </a:lnTo>
                  <a:lnTo>
                    <a:pt x="273" y="494"/>
                  </a:lnTo>
                  <a:lnTo>
                    <a:pt x="300" y="547"/>
                  </a:lnTo>
                  <a:lnTo>
                    <a:pt x="321" y="599"/>
                  </a:lnTo>
                  <a:lnTo>
                    <a:pt x="347" y="652"/>
                  </a:lnTo>
                  <a:lnTo>
                    <a:pt x="373" y="694"/>
                  </a:lnTo>
                  <a:lnTo>
                    <a:pt x="399" y="731"/>
                  </a:lnTo>
                  <a:lnTo>
                    <a:pt x="421" y="757"/>
                  </a:lnTo>
                  <a:lnTo>
                    <a:pt x="447" y="783"/>
                  </a:lnTo>
                  <a:lnTo>
                    <a:pt x="468" y="794"/>
                  </a:lnTo>
                  <a:lnTo>
                    <a:pt x="494" y="794"/>
                  </a:lnTo>
                  <a:lnTo>
                    <a:pt x="794" y="773"/>
                  </a:lnTo>
                  <a:lnTo>
                    <a:pt x="809" y="773"/>
                  </a:lnTo>
                  <a:lnTo>
                    <a:pt x="830" y="762"/>
                  </a:lnTo>
                  <a:lnTo>
                    <a:pt x="857" y="741"/>
                  </a:lnTo>
                  <a:lnTo>
                    <a:pt x="878" y="710"/>
                  </a:lnTo>
                  <a:lnTo>
                    <a:pt x="904" y="673"/>
                  </a:lnTo>
                  <a:lnTo>
                    <a:pt x="930" y="626"/>
                  </a:lnTo>
                  <a:lnTo>
                    <a:pt x="962" y="573"/>
                  </a:lnTo>
                  <a:lnTo>
                    <a:pt x="993" y="521"/>
                  </a:lnTo>
                  <a:lnTo>
                    <a:pt x="1020" y="458"/>
                  </a:lnTo>
                  <a:lnTo>
                    <a:pt x="1051" y="395"/>
                  </a:lnTo>
                  <a:lnTo>
                    <a:pt x="1088" y="331"/>
                  </a:lnTo>
                  <a:lnTo>
                    <a:pt x="1119" y="268"/>
                  </a:lnTo>
                  <a:lnTo>
                    <a:pt x="1151" y="211"/>
                  </a:lnTo>
                  <a:lnTo>
                    <a:pt x="1188" y="153"/>
                  </a:lnTo>
                  <a:lnTo>
                    <a:pt x="1225" y="95"/>
                  </a:lnTo>
                  <a:lnTo>
                    <a:pt x="1256" y="48"/>
                  </a:lnTo>
                  <a:lnTo>
                    <a:pt x="1324" y="95"/>
                  </a:lnTo>
                  <a:lnTo>
                    <a:pt x="1309" y="121"/>
                  </a:lnTo>
                  <a:lnTo>
                    <a:pt x="1288" y="153"/>
                  </a:lnTo>
                  <a:lnTo>
                    <a:pt x="1267" y="190"/>
                  </a:lnTo>
                  <a:lnTo>
                    <a:pt x="1246" y="226"/>
                  </a:lnTo>
                  <a:lnTo>
                    <a:pt x="1225" y="263"/>
                  </a:lnTo>
                  <a:lnTo>
                    <a:pt x="1198" y="305"/>
                  </a:lnTo>
                  <a:lnTo>
                    <a:pt x="1177" y="347"/>
                  </a:lnTo>
                  <a:lnTo>
                    <a:pt x="1151" y="389"/>
                  </a:lnTo>
                  <a:lnTo>
                    <a:pt x="1130" y="437"/>
                  </a:lnTo>
                  <a:lnTo>
                    <a:pt x="1104" y="484"/>
                  </a:lnTo>
                  <a:lnTo>
                    <a:pt x="1077" y="531"/>
                  </a:lnTo>
                  <a:lnTo>
                    <a:pt x="1056" y="578"/>
                  </a:lnTo>
                  <a:lnTo>
                    <a:pt x="1030" y="626"/>
                  </a:lnTo>
                  <a:lnTo>
                    <a:pt x="1009" y="678"/>
                  </a:lnTo>
                  <a:lnTo>
                    <a:pt x="988" y="726"/>
                  </a:lnTo>
                  <a:lnTo>
                    <a:pt x="967" y="778"/>
                  </a:lnTo>
                  <a:lnTo>
                    <a:pt x="946" y="831"/>
                  </a:lnTo>
                  <a:lnTo>
                    <a:pt x="930" y="883"/>
                  </a:lnTo>
                  <a:lnTo>
                    <a:pt x="915" y="936"/>
                  </a:lnTo>
                  <a:lnTo>
                    <a:pt x="899" y="988"/>
                  </a:lnTo>
                  <a:lnTo>
                    <a:pt x="883" y="1036"/>
                  </a:lnTo>
                  <a:lnTo>
                    <a:pt x="872" y="1088"/>
                  </a:lnTo>
                  <a:lnTo>
                    <a:pt x="862" y="1141"/>
                  </a:lnTo>
                  <a:lnTo>
                    <a:pt x="857" y="1193"/>
                  </a:lnTo>
                  <a:lnTo>
                    <a:pt x="851" y="1241"/>
                  </a:lnTo>
                  <a:lnTo>
                    <a:pt x="851" y="1288"/>
                  </a:lnTo>
                  <a:lnTo>
                    <a:pt x="851" y="1335"/>
                  </a:lnTo>
                  <a:lnTo>
                    <a:pt x="857" y="1383"/>
                  </a:lnTo>
                  <a:lnTo>
                    <a:pt x="862" y="1425"/>
                  </a:lnTo>
                  <a:lnTo>
                    <a:pt x="872" y="1472"/>
                  </a:lnTo>
                  <a:lnTo>
                    <a:pt x="888" y="1514"/>
                  </a:lnTo>
                  <a:lnTo>
                    <a:pt x="909" y="1556"/>
                  </a:lnTo>
                  <a:lnTo>
                    <a:pt x="920" y="1572"/>
                  </a:lnTo>
                  <a:lnTo>
                    <a:pt x="930" y="1593"/>
                  </a:lnTo>
                  <a:lnTo>
                    <a:pt x="936" y="1614"/>
                  </a:lnTo>
                  <a:lnTo>
                    <a:pt x="936" y="1630"/>
                  </a:lnTo>
                  <a:lnTo>
                    <a:pt x="936" y="1645"/>
                  </a:lnTo>
                  <a:lnTo>
                    <a:pt x="920" y="1661"/>
                  </a:lnTo>
                  <a:lnTo>
                    <a:pt x="904" y="1661"/>
                  </a:lnTo>
                  <a:lnTo>
                    <a:pt x="894" y="1661"/>
                  </a:lnTo>
                  <a:lnTo>
                    <a:pt x="825" y="1666"/>
                  </a:lnTo>
                  <a:lnTo>
                    <a:pt x="741" y="1677"/>
                  </a:lnTo>
                  <a:lnTo>
                    <a:pt x="657" y="1693"/>
                  </a:lnTo>
                  <a:lnTo>
                    <a:pt x="594" y="1719"/>
                  </a:lnTo>
                  <a:lnTo>
                    <a:pt x="578" y="1724"/>
                  </a:lnTo>
                  <a:lnTo>
                    <a:pt x="552" y="1729"/>
                  </a:lnTo>
                  <a:lnTo>
                    <a:pt x="531" y="1729"/>
                  </a:lnTo>
                  <a:lnTo>
                    <a:pt x="510" y="1719"/>
                  </a:lnTo>
                  <a:lnTo>
                    <a:pt x="489" y="1708"/>
                  </a:lnTo>
                  <a:lnTo>
                    <a:pt x="478" y="1693"/>
                  </a:lnTo>
                  <a:lnTo>
                    <a:pt x="473" y="1666"/>
                  </a:lnTo>
                  <a:lnTo>
                    <a:pt x="473" y="1651"/>
                  </a:lnTo>
                  <a:lnTo>
                    <a:pt x="473" y="1630"/>
                  </a:lnTo>
                  <a:lnTo>
                    <a:pt x="484" y="1577"/>
                  </a:lnTo>
                  <a:lnTo>
                    <a:pt x="489" y="1525"/>
                  </a:lnTo>
                  <a:lnTo>
                    <a:pt x="494" y="1477"/>
                  </a:lnTo>
                  <a:lnTo>
                    <a:pt x="494" y="1425"/>
                  </a:lnTo>
                  <a:lnTo>
                    <a:pt x="494" y="1372"/>
                  </a:lnTo>
                  <a:lnTo>
                    <a:pt x="489" y="1320"/>
                  </a:lnTo>
                  <a:lnTo>
                    <a:pt x="478" y="1272"/>
                  </a:lnTo>
                  <a:lnTo>
                    <a:pt x="473" y="1225"/>
                  </a:lnTo>
                  <a:lnTo>
                    <a:pt x="463" y="1172"/>
                  </a:lnTo>
                  <a:lnTo>
                    <a:pt x="447" y="1125"/>
                  </a:lnTo>
                  <a:lnTo>
                    <a:pt x="431" y="1073"/>
                  </a:lnTo>
                  <a:lnTo>
                    <a:pt x="415" y="1025"/>
                  </a:lnTo>
                  <a:lnTo>
                    <a:pt x="399" y="973"/>
                  </a:lnTo>
                  <a:lnTo>
                    <a:pt x="378" y="925"/>
                  </a:lnTo>
                  <a:lnTo>
                    <a:pt x="357" y="878"/>
                  </a:lnTo>
                  <a:lnTo>
                    <a:pt x="342" y="825"/>
                  </a:lnTo>
                  <a:lnTo>
                    <a:pt x="315" y="778"/>
                  </a:lnTo>
                  <a:lnTo>
                    <a:pt x="294" y="731"/>
                  </a:lnTo>
                  <a:lnTo>
                    <a:pt x="273" y="684"/>
                  </a:lnTo>
                  <a:lnTo>
                    <a:pt x="247" y="631"/>
                  </a:lnTo>
                  <a:lnTo>
                    <a:pt x="226" y="584"/>
                  </a:lnTo>
                  <a:lnTo>
                    <a:pt x="200" y="536"/>
                  </a:lnTo>
                  <a:lnTo>
                    <a:pt x="179" y="489"/>
                  </a:lnTo>
                  <a:lnTo>
                    <a:pt x="152" y="442"/>
                  </a:lnTo>
                  <a:lnTo>
                    <a:pt x="131" y="389"/>
                  </a:lnTo>
                  <a:lnTo>
                    <a:pt x="110" y="342"/>
                  </a:lnTo>
                  <a:lnTo>
                    <a:pt x="89" y="295"/>
                  </a:lnTo>
                  <a:lnTo>
                    <a:pt x="68" y="242"/>
                  </a:lnTo>
                  <a:lnTo>
                    <a:pt x="47" y="195"/>
                  </a:lnTo>
                  <a:lnTo>
                    <a:pt x="32" y="147"/>
                  </a:lnTo>
                  <a:lnTo>
                    <a:pt x="11" y="95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001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54" name="Freeform 10"/>
            <p:cNvSpPr>
              <a:spLocks/>
            </p:cNvSpPr>
            <p:nvPr/>
          </p:nvSpPr>
          <p:spPr bwMode="auto">
            <a:xfrm>
              <a:off x="2390" y="2696"/>
              <a:ext cx="84" cy="347"/>
            </a:xfrm>
            <a:custGeom>
              <a:avLst/>
              <a:gdLst/>
              <a:ahLst/>
              <a:cxnLst>
                <a:cxn ang="0">
                  <a:pos x="10" y="200"/>
                </a:cxn>
                <a:cxn ang="0">
                  <a:pos x="31" y="205"/>
                </a:cxn>
                <a:cxn ang="0">
                  <a:pos x="47" y="216"/>
                </a:cxn>
                <a:cxn ang="0">
                  <a:pos x="63" y="232"/>
                </a:cxn>
                <a:cxn ang="0">
                  <a:pos x="73" y="247"/>
                </a:cxn>
                <a:cxn ang="0">
                  <a:pos x="79" y="268"/>
                </a:cxn>
                <a:cxn ang="0">
                  <a:pos x="84" y="295"/>
                </a:cxn>
                <a:cxn ang="0">
                  <a:pos x="84" y="321"/>
                </a:cxn>
                <a:cxn ang="0">
                  <a:pos x="84" y="347"/>
                </a:cxn>
                <a:cxn ang="0">
                  <a:pos x="84" y="300"/>
                </a:cxn>
                <a:cxn ang="0">
                  <a:pos x="79" y="253"/>
                </a:cxn>
                <a:cxn ang="0">
                  <a:pos x="68" y="205"/>
                </a:cxn>
                <a:cxn ang="0">
                  <a:pos x="63" y="158"/>
                </a:cxn>
                <a:cxn ang="0">
                  <a:pos x="47" y="116"/>
                </a:cxn>
                <a:cxn ang="0">
                  <a:pos x="37" y="74"/>
                </a:cxn>
                <a:cxn ang="0">
                  <a:pos x="21" y="37"/>
                </a:cxn>
                <a:cxn ang="0">
                  <a:pos x="0" y="0"/>
                </a:cxn>
                <a:cxn ang="0">
                  <a:pos x="10" y="200"/>
                </a:cxn>
              </a:cxnLst>
              <a:rect l="0" t="0" r="r" b="b"/>
              <a:pathLst>
                <a:path w="84" h="347">
                  <a:moveTo>
                    <a:pt x="10" y="200"/>
                  </a:moveTo>
                  <a:lnTo>
                    <a:pt x="31" y="205"/>
                  </a:lnTo>
                  <a:lnTo>
                    <a:pt x="47" y="216"/>
                  </a:lnTo>
                  <a:lnTo>
                    <a:pt x="63" y="232"/>
                  </a:lnTo>
                  <a:lnTo>
                    <a:pt x="73" y="247"/>
                  </a:lnTo>
                  <a:lnTo>
                    <a:pt x="79" y="268"/>
                  </a:lnTo>
                  <a:lnTo>
                    <a:pt x="84" y="295"/>
                  </a:lnTo>
                  <a:lnTo>
                    <a:pt x="84" y="321"/>
                  </a:lnTo>
                  <a:lnTo>
                    <a:pt x="84" y="347"/>
                  </a:lnTo>
                  <a:lnTo>
                    <a:pt x="84" y="300"/>
                  </a:lnTo>
                  <a:lnTo>
                    <a:pt x="79" y="253"/>
                  </a:lnTo>
                  <a:lnTo>
                    <a:pt x="68" y="205"/>
                  </a:lnTo>
                  <a:lnTo>
                    <a:pt x="63" y="158"/>
                  </a:lnTo>
                  <a:lnTo>
                    <a:pt x="47" y="116"/>
                  </a:lnTo>
                  <a:lnTo>
                    <a:pt x="37" y="74"/>
                  </a:lnTo>
                  <a:lnTo>
                    <a:pt x="21" y="37"/>
                  </a:lnTo>
                  <a:lnTo>
                    <a:pt x="0" y="0"/>
                  </a:lnTo>
                  <a:lnTo>
                    <a:pt x="10" y="2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55" name="Freeform 11"/>
            <p:cNvSpPr>
              <a:spLocks/>
            </p:cNvSpPr>
            <p:nvPr/>
          </p:nvSpPr>
          <p:spPr bwMode="auto">
            <a:xfrm>
              <a:off x="2731" y="326"/>
              <a:ext cx="500" cy="510"/>
            </a:xfrm>
            <a:custGeom>
              <a:avLst/>
              <a:gdLst/>
              <a:ahLst/>
              <a:cxnLst>
                <a:cxn ang="0">
                  <a:pos x="221" y="510"/>
                </a:cxn>
                <a:cxn ang="0">
                  <a:pos x="258" y="483"/>
                </a:cxn>
                <a:cxn ang="0">
                  <a:pos x="290" y="462"/>
                </a:cxn>
                <a:cxn ang="0">
                  <a:pos x="326" y="426"/>
                </a:cxn>
                <a:cxn ang="0">
                  <a:pos x="368" y="352"/>
                </a:cxn>
                <a:cxn ang="0">
                  <a:pos x="395" y="336"/>
                </a:cxn>
                <a:cxn ang="0">
                  <a:pos x="431" y="320"/>
                </a:cxn>
                <a:cxn ang="0">
                  <a:pos x="458" y="315"/>
                </a:cxn>
                <a:cxn ang="0">
                  <a:pos x="484" y="305"/>
                </a:cxn>
                <a:cxn ang="0">
                  <a:pos x="494" y="273"/>
                </a:cxn>
                <a:cxn ang="0">
                  <a:pos x="458" y="273"/>
                </a:cxn>
                <a:cxn ang="0">
                  <a:pos x="426" y="289"/>
                </a:cxn>
                <a:cxn ang="0">
                  <a:pos x="395" y="299"/>
                </a:cxn>
                <a:cxn ang="0">
                  <a:pos x="363" y="305"/>
                </a:cxn>
                <a:cxn ang="0">
                  <a:pos x="353" y="284"/>
                </a:cxn>
                <a:cxn ang="0">
                  <a:pos x="374" y="247"/>
                </a:cxn>
                <a:cxn ang="0">
                  <a:pos x="405" y="215"/>
                </a:cxn>
                <a:cxn ang="0">
                  <a:pos x="431" y="184"/>
                </a:cxn>
                <a:cxn ang="0">
                  <a:pos x="452" y="152"/>
                </a:cxn>
                <a:cxn ang="0">
                  <a:pos x="442" y="121"/>
                </a:cxn>
                <a:cxn ang="0">
                  <a:pos x="410" y="147"/>
                </a:cxn>
                <a:cxn ang="0">
                  <a:pos x="363" y="210"/>
                </a:cxn>
                <a:cxn ang="0">
                  <a:pos x="311" y="263"/>
                </a:cxn>
                <a:cxn ang="0">
                  <a:pos x="321" y="210"/>
                </a:cxn>
                <a:cxn ang="0">
                  <a:pos x="342" y="158"/>
                </a:cxn>
                <a:cxn ang="0">
                  <a:pos x="363" y="110"/>
                </a:cxn>
                <a:cxn ang="0">
                  <a:pos x="384" y="63"/>
                </a:cxn>
                <a:cxn ang="0">
                  <a:pos x="395" y="31"/>
                </a:cxn>
                <a:cxn ang="0">
                  <a:pos x="374" y="0"/>
                </a:cxn>
                <a:cxn ang="0">
                  <a:pos x="337" y="31"/>
                </a:cxn>
                <a:cxn ang="0">
                  <a:pos x="316" y="68"/>
                </a:cxn>
                <a:cxn ang="0">
                  <a:pos x="295" y="126"/>
                </a:cxn>
                <a:cxn ang="0">
                  <a:pos x="268" y="189"/>
                </a:cxn>
                <a:cxn ang="0">
                  <a:pos x="247" y="221"/>
                </a:cxn>
                <a:cxn ang="0">
                  <a:pos x="237" y="215"/>
                </a:cxn>
                <a:cxn ang="0">
                  <a:pos x="232" y="173"/>
                </a:cxn>
                <a:cxn ang="0">
                  <a:pos x="226" y="131"/>
                </a:cxn>
                <a:cxn ang="0">
                  <a:pos x="226" y="84"/>
                </a:cxn>
                <a:cxn ang="0">
                  <a:pos x="232" y="47"/>
                </a:cxn>
                <a:cxn ang="0">
                  <a:pos x="205" y="16"/>
                </a:cxn>
                <a:cxn ang="0">
                  <a:pos x="179" y="37"/>
                </a:cxn>
                <a:cxn ang="0">
                  <a:pos x="179" y="94"/>
                </a:cxn>
                <a:cxn ang="0">
                  <a:pos x="179" y="163"/>
                </a:cxn>
                <a:cxn ang="0">
                  <a:pos x="174" y="231"/>
                </a:cxn>
                <a:cxn ang="0">
                  <a:pos x="158" y="294"/>
                </a:cxn>
                <a:cxn ang="0">
                  <a:pos x="127" y="305"/>
                </a:cxn>
                <a:cxn ang="0">
                  <a:pos x="100" y="263"/>
                </a:cxn>
                <a:cxn ang="0">
                  <a:pos x="64" y="236"/>
                </a:cxn>
                <a:cxn ang="0">
                  <a:pos x="21" y="231"/>
                </a:cxn>
                <a:cxn ang="0">
                  <a:pos x="0" y="263"/>
                </a:cxn>
                <a:cxn ang="0">
                  <a:pos x="32" y="299"/>
                </a:cxn>
                <a:cxn ang="0">
                  <a:pos x="74" y="347"/>
                </a:cxn>
                <a:cxn ang="0">
                  <a:pos x="85" y="384"/>
                </a:cxn>
                <a:cxn ang="0">
                  <a:pos x="111" y="415"/>
                </a:cxn>
                <a:cxn ang="0">
                  <a:pos x="179" y="431"/>
                </a:cxn>
              </a:cxnLst>
              <a:rect l="0" t="0" r="r" b="b"/>
              <a:pathLst>
                <a:path w="500" h="510">
                  <a:moveTo>
                    <a:pt x="163" y="494"/>
                  </a:moveTo>
                  <a:lnTo>
                    <a:pt x="221" y="510"/>
                  </a:lnTo>
                  <a:lnTo>
                    <a:pt x="242" y="494"/>
                  </a:lnTo>
                  <a:lnTo>
                    <a:pt x="258" y="483"/>
                  </a:lnTo>
                  <a:lnTo>
                    <a:pt x="274" y="473"/>
                  </a:lnTo>
                  <a:lnTo>
                    <a:pt x="290" y="462"/>
                  </a:lnTo>
                  <a:lnTo>
                    <a:pt x="305" y="452"/>
                  </a:lnTo>
                  <a:lnTo>
                    <a:pt x="326" y="426"/>
                  </a:lnTo>
                  <a:lnTo>
                    <a:pt x="342" y="399"/>
                  </a:lnTo>
                  <a:lnTo>
                    <a:pt x="368" y="352"/>
                  </a:lnTo>
                  <a:lnTo>
                    <a:pt x="384" y="341"/>
                  </a:lnTo>
                  <a:lnTo>
                    <a:pt x="395" y="336"/>
                  </a:lnTo>
                  <a:lnTo>
                    <a:pt x="416" y="326"/>
                  </a:lnTo>
                  <a:lnTo>
                    <a:pt x="431" y="320"/>
                  </a:lnTo>
                  <a:lnTo>
                    <a:pt x="442" y="315"/>
                  </a:lnTo>
                  <a:lnTo>
                    <a:pt x="458" y="315"/>
                  </a:lnTo>
                  <a:lnTo>
                    <a:pt x="473" y="310"/>
                  </a:lnTo>
                  <a:lnTo>
                    <a:pt x="484" y="305"/>
                  </a:lnTo>
                  <a:lnTo>
                    <a:pt x="500" y="294"/>
                  </a:lnTo>
                  <a:lnTo>
                    <a:pt x="494" y="273"/>
                  </a:lnTo>
                  <a:lnTo>
                    <a:pt x="489" y="268"/>
                  </a:lnTo>
                  <a:lnTo>
                    <a:pt x="458" y="273"/>
                  </a:lnTo>
                  <a:lnTo>
                    <a:pt x="442" y="278"/>
                  </a:lnTo>
                  <a:lnTo>
                    <a:pt x="426" y="289"/>
                  </a:lnTo>
                  <a:lnTo>
                    <a:pt x="410" y="294"/>
                  </a:lnTo>
                  <a:lnTo>
                    <a:pt x="395" y="299"/>
                  </a:lnTo>
                  <a:lnTo>
                    <a:pt x="379" y="299"/>
                  </a:lnTo>
                  <a:lnTo>
                    <a:pt x="363" y="305"/>
                  </a:lnTo>
                  <a:lnTo>
                    <a:pt x="347" y="305"/>
                  </a:lnTo>
                  <a:lnTo>
                    <a:pt x="353" y="284"/>
                  </a:lnTo>
                  <a:lnTo>
                    <a:pt x="363" y="263"/>
                  </a:lnTo>
                  <a:lnTo>
                    <a:pt x="374" y="247"/>
                  </a:lnTo>
                  <a:lnTo>
                    <a:pt x="389" y="231"/>
                  </a:lnTo>
                  <a:lnTo>
                    <a:pt x="405" y="215"/>
                  </a:lnTo>
                  <a:lnTo>
                    <a:pt x="416" y="200"/>
                  </a:lnTo>
                  <a:lnTo>
                    <a:pt x="431" y="184"/>
                  </a:lnTo>
                  <a:lnTo>
                    <a:pt x="442" y="168"/>
                  </a:lnTo>
                  <a:lnTo>
                    <a:pt x="452" y="152"/>
                  </a:lnTo>
                  <a:lnTo>
                    <a:pt x="458" y="131"/>
                  </a:lnTo>
                  <a:lnTo>
                    <a:pt x="442" y="121"/>
                  </a:lnTo>
                  <a:lnTo>
                    <a:pt x="421" y="131"/>
                  </a:lnTo>
                  <a:lnTo>
                    <a:pt x="410" y="147"/>
                  </a:lnTo>
                  <a:lnTo>
                    <a:pt x="384" y="179"/>
                  </a:lnTo>
                  <a:lnTo>
                    <a:pt x="363" y="210"/>
                  </a:lnTo>
                  <a:lnTo>
                    <a:pt x="337" y="236"/>
                  </a:lnTo>
                  <a:lnTo>
                    <a:pt x="311" y="263"/>
                  </a:lnTo>
                  <a:lnTo>
                    <a:pt x="311" y="236"/>
                  </a:lnTo>
                  <a:lnTo>
                    <a:pt x="321" y="210"/>
                  </a:lnTo>
                  <a:lnTo>
                    <a:pt x="326" y="184"/>
                  </a:lnTo>
                  <a:lnTo>
                    <a:pt x="342" y="158"/>
                  </a:lnTo>
                  <a:lnTo>
                    <a:pt x="353" y="137"/>
                  </a:lnTo>
                  <a:lnTo>
                    <a:pt x="363" y="110"/>
                  </a:lnTo>
                  <a:lnTo>
                    <a:pt x="374" y="89"/>
                  </a:lnTo>
                  <a:lnTo>
                    <a:pt x="384" y="63"/>
                  </a:lnTo>
                  <a:lnTo>
                    <a:pt x="395" y="47"/>
                  </a:lnTo>
                  <a:lnTo>
                    <a:pt x="395" y="31"/>
                  </a:lnTo>
                  <a:lnTo>
                    <a:pt x="389" y="10"/>
                  </a:lnTo>
                  <a:lnTo>
                    <a:pt x="374" y="0"/>
                  </a:lnTo>
                  <a:lnTo>
                    <a:pt x="347" y="10"/>
                  </a:lnTo>
                  <a:lnTo>
                    <a:pt x="337" y="31"/>
                  </a:lnTo>
                  <a:lnTo>
                    <a:pt x="326" y="47"/>
                  </a:lnTo>
                  <a:lnTo>
                    <a:pt x="316" y="68"/>
                  </a:lnTo>
                  <a:lnTo>
                    <a:pt x="305" y="100"/>
                  </a:lnTo>
                  <a:lnTo>
                    <a:pt x="295" y="126"/>
                  </a:lnTo>
                  <a:lnTo>
                    <a:pt x="279" y="158"/>
                  </a:lnTo>
                  <a:lnTo>
                    <a:pt x="268" y="189"/>
                  </a:lnTo>
                  <a:lnTo>
                    <a:pt x="258" y="205"/>
                  </a:lnTo>
                  <a:lnTo>
                    <a:pt x="247" y="221"/>
                  </a:lnTo>
                  <a:lnTo>
                    <a:pt x="242" y="231"/>
                  </a:lnTo>
                  <a:lnTo>
                    <a:pt x="237" y="215"/>
                  </a:lnTo>
                  <a:lnTo>
                    <a:pt x="232" y="194"/>
                  </a:lnTo>
                  <a:lnTo>
                    <a:pt x="232" y="173"/>
                  </a:lnTo>
                  <a:lnTo>
                    <a:pt x="232" y="152"/>
                  </a:lnTo>
                  <a:lnTo>
                    <a:pt x="226" y="131"/>
                  </a:lnTo>
                  <a:lnTo>
                    <a:pt x="226" y="105"/>
                  </a:lnTo>
                  <a:lnTo>
                    <a:pt x="226" y="84"/>
                  </a:lnTo>
                  <a:lnTo>
                    <a:pt x="226" y="58"/>
                  </a:lnTo>
                  <a:lnTo>
                    <a:pt x="232" y="47"/>
                  </a:lnTo>
                  <a:lnTo>
                    <a:pt x="221" y="26"/>
                  </a:lnTo>
                  <a:lnTo>
                    <a:pt x="205" y="16"/>
                  </a:lnTo>
                  <a:lnTo>
                    <a:pt x="190" y="21"/>
                  </a:lnTo>
                  <a:lnTo>
                    <a:pt x="179" y="37"/>
                  </a:lnTo>
                  <a:lnTo>
                    <a:pt x="179" y="58"/>
                  </a:lnTo>
                  <a:lnTo>
                    <a:pt x="179" y="94"/>
                  </a:lnTo>
                  <a:lnTo>
                    <a:pt x="179" y="126"/>
                  </a:lnTo>
                  <a:lnTo>
                    <a:pt x="179" y="163"/>
                  </a:lnTo>
                  <a:lnTo>
                    <a:pt x="179" y="194"/>
                  </a:lnTo>
                  <a:lnTo>
                    <a:pt x="174" y="231"/>
                  </a:lnTo>
                  <a:lnTo>
                    <a:pt x="169" y="263"/>
                  </a:lnTo>
                  <a:lnTo>
                    <a:pt x="158" y="294"/>
                  </a:lnTo>
                  <a:lnTo>
                    <a:pt x="148" y="326"/>
                  </a:lnTo>
                  <a:lnTo>
                    <a:pt x="127" y="305"/>
                  </a:lnTo>
                  <a:lnTo>
                    <a:pt x="116" y="284"/>
                  </a:lnTo>
                  <a:lnTo>
                    <a:pt x="100" y="263"/>
                  </a:lnTo>
                  <a:lnTo>
                    <a:pt x="74" y="247"/>
                  </a:lnTo>
                  <a:lnTo>
                    <a:pt x="64" y="236"/>
                  </a:lnTo>
                  <a:lnTo>
                    <a:pt x="37" y="231"/>
                  </a:lnTo>
                  <a:lnTo>
                    <a:pt x="21" y="231"/>
                  </a:lnTo>
                  <a:lnTo>
                    <a:pt x="6" y="242"/>
                  </a:lnTo>
                  <a:lnTo>
                    <a:pt x="0" y="263"/>
                  </a:lnTo>
                  <a:lnTo>
                    <a:pt x="6" y="284"/>
                  </a:lnTo>
                  <a:lnTo>
                    <a:pt x="32" y="299"/>
                  </a:lnTo>
                  <a:lnTo>
                    <a:pt x="53" y="320"/>
                  </a:lnTo>
                  <a:lnTo>
                    <a:pt x="74" y="347"/>
                  </a:lnTo>
                  <a:lnTo>
                    <a:pt x="79" y="368"/>
                  </a:lnTo>
                  <a:lnTo>
                    <a:pt x="85" y="384"/>
                  </a:lnTo>
                  <a:lnTo>
                    <a:pt x="90" y="399"/>
                  </a:lnTo>
                  <a:lnTo>
                    <a:pt x="111" y="415"/>
                  </a:lnTo>
                  <a:lnTo>
                    <a:pt x="127" y="420"/>
                  </a:lnTo>
                  <a:lnTo>
                    <a:pt x="179" y="431"/>
                  </a:lnTo>
                  <a:lnTo>
                    <a:pt x="163" y="494"/>
                  </a:lnTo>
                  <a:close/>
                </a:path>
              </a:pathLst>
            </a:custGeom>
            <a:solidFill>
              <a:srgbClr val="FFC28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56" name="Freeform 12"/>
            <p:cNvSpPr>
              <a:spLocks/>
            </p:cNvSpPr>
            <p:nvPr/>
          </p:nvSpPr>
          <p:spPr bwMode="auto">
            <a:xfrm>
              <a:off x="2873" y="652"/>
              <a:ext cx="142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32" y="5"/>
                </a:cxn>
                <a:cxn ang="0">
                  <a:pos x="48" y="15"/>
                </a:cxn>
                <a:cxn ang="0">
                  <a:pos x="63" y="26"/>
                </a:cxn>
                <a:cxn ang="0">
                  <a:pos x="74" y="37"/>
                </a:cxn>
                <a:cxn ang="0">
                  <a:pos x="95" y="47"/>
                </a:cxn>
                <a:cxn ang="0">
                  <a:pos x="116" y="47"/>
                </a:cxn>
                <a:cxn ang="0">
                  <a:pos x="142" y="42"/>
                </a:cxn>
              </a:cxnLst>
              <a:rect l="0" t="0" r="r" b="b"/>
              <a:pathLst>
                <a:path w="142" h="47">
                  <a:moveTo>
                    <a:pt x="0" y="0"/>
                  </a:moveTo>
                  <a:lnTo>
                    <a:pt x="16" y="0"/>
                  </a:lnTo>
                  <a:lnTo>
                    <a:pt x="32" y="5"/>
                  </a:lnTo>
                  <a:lnTo>
                    <a:pt x="48" y="15"/>
                  </a:lnTo>
                  <a:lnTo>
                    <a:pt x="63" y="26"/>
                  </a:lnTo>
                  <a:lnTo>
                    <a:pt x="74" y="37"/>
                  </a:lnTo>
                  <a:lnTo>
                    <a:pt x="95" y="47"/>
                  </a:lnTo>
                  <a:lnTo>
                    <a:pt x="116" y="47"/>
                  </a:lnTo>
                  <a:lnTo>
                    <a:pt x="142" y="4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57" name="Freeform 13"/>
            <p:cNvSpPr>
              <a:spLocks/>
            </p:cNvSpPr>
            <p:nvPr/>
          </p:nvSpPr>
          <p:spPr bwMode="auto">
            <a:xfrm>
              <a:off x="1370" y="268"/>
              <a:ext cx="500" cy="510"/>
            </a:xfrm>
            <a:custGeom>
              <a:avLst/>
              <a:gdLst/>
              <a:ahLst/>
              <a:cxnLst>
                <a:cxn ang="0">
                  <a:pos x="279" y="510"/>
                </a:cxn>
                <a:cxn ang="0">
                  <a:pos x="247" y="484"/>
                </a:cxn>
                <a:cxn ang="0">
                  <a:pos x="210" y="463"/>
                </a:cxn>
                <a:cxn ang="0">
                  <a:pos x="174" y="426"/>
                </a:cxn>
                <a:cxn ang="0">
                  <a:pos x="137" y="352"/>
                </a:cxn>
                <a:cxn ang="0">
                  <a:pos x="105" y="331"/>
                </a:cxn>
                <a:cxn ang="0">
                  <a:pos x="79" y="315"/>
                </a:cxn>
                <a:cxn ang="0">
                  <a:pos x="48" y="310"/>
                </a:cxn>
                <a:cxn ang="0">
                  <a:pos x="16" y="310"/>
                </a:cxn>
                <a:cxn ang="0">
                  <a:pos x="0" y="279"/>
                </a:cxn>
                <a:cxn ang="0">
                  <a:pos x="48" y="273"/>
                </a:cxn>
                <a:cxn ang="0">
                  <a:pos x="79" y="284"/>
                </a:cxn>
                <a:cxn ang="0">
                  <a:pos x="105" y="300"/>
                </a:cxn>
                <a:cxn ang="0">
                  <a:pos x="137" y="305"/>
                </a:cxn>
                <a:cxn ang="0">
                  <a:pos x="147" y="279"/>
                </a:cxn>
                <a:cxn ang="0">
                  <a:pos x="126" y="247"/>
                </a:cxn>
                <a:cxn ang="0">
                  <a:pos x="100" y="216"/>
                </a:cxn>
                <a:cxn ang="0">
                  <a:pos x="74" y="184"/>
                </a:cxn>
                <a:cxn ang="0">
                  <a:pos x="48" y="152"/>
                </a:cxn>
                <a:cxn ang="0">
                  <a:pos x="58" y="121"/>
                </a:cxn>
                <a:cxn ang="0">
                  <a:pos x="95" y="142"/>
                </a:cxn>
                <a:cxn ang="0">
                  <a:pos x="142" y="205"/>
                </a:cxn>
                <a:cxn ang="0">
                  <a:pos x="195" y="263"/>
                </a:cxn>
                <a:cxn ang="0">
                  <a:pos x="184" y="210"/>
                </a:cxn>
                <a:cxn ang="0">
                  <a:pos x="163" y="158"/>
                </a:cxn>
                <a:cxn ang="0">
                  <a:pos x="137" y="110"/>
                </a:cxn>
                <a:cxn ang="0">
                  <a:pos x="116" y="63"/>
                </a:cxn>
                <a:cxn ang="0">
                  <a:pos x="105" y="26"/>
                </a:cxn>
                <a:cxn ang="0">
                  <a:pos x="132" y="0"/>
                </a:cxn>
                <a:cxn ang="0">
                  <a:pos x="168" y="32"/>
                </a:cxn>
                <a:cxn ang="0">
                  <a:pos x="184" y="68"/>
                </a:cxn>
                <a:cxn ang="0">
                  <a:pos x="210" y="126"/>
                </a:cxn>
                <a:cxn ang="0">
                  <a:pos x="232" y="189"/>
                </a:cxn>
                <a:cxn ang="0">
                  <a:pos x="253" y="221"/>
                </a:cxn>
                <a:cxn ang="0">
                  <a:pos x="268" y="216"/>
                </a:cxn>
                <a:cxn ang="0">
                  <a:pos x="274" y="173"/>
                </a:cxn>
                <a:cxn ang="0">
                  <a:pos x="274" y="126"/>
                </a:cxn>
                <a:cxn ang="0">
                  <a:pos x="274" y="79"/>
                </a:cxn>
                <a:cxn ang="0">
                  <a:pos x="274" y="42"/>
                </a:cxn>
                <a:cxn ang="0">
                  <a:pos x="295" y="16"/>
                </a:cxn>
                <a:cxn ang="0">
                  <a:pos x="321" y="37"/>
                </a:cxn>
                <a:cxn ang="0">
                  <a:pos x="321" y="95"/>
                </a:cxn>
                <a:cxn ang="0">
                  <a:pos x="321" y="163"/>
                </a:cxn>
                <a:cxn ang="0">
                  <a:pos x="326" y="226"/>
                </a:cxn>
                <a:cxn ang="0">
                  <a:pos x="342" y="294"/>
                </a:cxn>
                <a:cxn ang="0">
                  <a:pos x="379" y="305"/>
                </a:cxn>
                <a:cxn ang="0">
                  <a:pos x="405" y="263"/>
                </a:cxn>
                <a:cxn ang="0">
                  <a:pos x="442" y="237"/>
                </a:cxn>
                <a:cxn ang="0">
                  <a:pos x="479" y="231"/>
                </a:cxn>
                <a:cxn ang="0">
                  <a:pos x="500" y="258"/>
                </a:cxn>
                <a:cxn ang="0">
                  <a:pos x="468" y="300"/>
                </a:cxn>
                <a:cxn ang="0">
                  <a:pos x="431" y="347"/>
                </a:cxn>
                <a:cxn ang="0">
                  <a:pos x="415" y="384"/>
                </a:cxn>
                <a:cxn ang="0">
                  <a:pos x="394" y="415"/>
                </a:cxn>
                <a:cxn ang="0">
                  <a:pos x="363" y="463"/>
                </a:cxn>
              </a:cxnLst>
              <a:rect l="0" t="0" r="r" b="b"/>
              <a:pathLst>
                <a:path w="500" h="510">
                  <a:moveTo>
                    <a:pt x="337" y="489"/>
                  </a:moveTo>
                  <a:lnTo>
                    <a:pt x="279" y="510"/>
                  </a:lnTo>
                  <a:lnTo>
                    <a:pt x="263" y="494"/>
                  </a:lnTo>
                  <a:lnTo>
                    <a:pt x="247" y="484"/>
                  </a:lnTo>
                  <a:lnTo>
                    <a:pt x="232" y="473"/>
                  </a:lnTo>
                  <a:lnTo>
                    <a:pt x="210" y="463"/>
                  </a:lnTo>
                  <a:lnTo>
                    <a:pt x="195" y="447"/>
                  </a:lnTo>
                  <a:lnTo>
                    <a:pt x="174" y="426"/>
                  </a:lnTo>
                  <a:lnTo>
                    <a:pt x="158" y="394"/>
                  </a:lnTo>
                  <a:lnTo>
                    <a:pt x="137" y="352"/>
                  </a:lnTo>
                  <a:lnTo>
                    <a:pt x="121" y="342"/>
                  </a:lnTo>
                  <a:lnTo>
                    <a:pt x="105" y="331"/>
                  </a:lnTo>
                  <a:lnTo>
                    <a:pt x="90" y="326"/>
                  </a:lnTo>
                  <a:lnTo>
                    <a:pt x="79" y="315"/>
                  </a:lnTo>
                  <a:lnTo>
                    <a:pt x="63" y="310"/>
                  </a:lnTo>
                  <a:lnTo>
                    <a:pt x="48" y="310"/>
                  </a:lnTo>
                  <a:lnTo>
                    <a:pt x="32" y="310"/>
                  </a:lnTo>
                  <a:lnTo>
                    <a:pt x="16" y="310"/>
                  </a:lnTo>
                  <a:lnTo>
                    <a:pt x="0" y="289"/>
                  </a:lnTo>
                  <a:lnTo>
                    <a:pt x="0" y="279"/>
                  </a:lnTo>
                  <a:lnTo>
                    <a:pt x="16" y="268"/>
                  </a:lnTo>
                  <a:lnTo>
                    <a:pt x="48" y="273"/>
                  </a:lnTo>
                  <a:lnTo>
                    <a:pt x="63" y="279"/>
                  </a:lnTo>
                  <a:lnTo>
                    <a:pt x="79" y="284"/>
                  </a:lnTo>
                  <a:lnTo>
                    <a:pt x="95" y="289"/>
                  </a:lnTo>
                  <a:lnTo>
                    <a:pt x="105" y="300"/>
                  </a:lnTo>
                  <a:lnTo>
                    <a:pt x="121" y="300"/>
                  </a:lnTo>
                  <a:lnTo>
                    <a:pt x="137" y="305"/>
                  </a:lnTo>
                  <a:lnTo>
                    <a:pt x="153" y="300"/>
                  </a:lnTo>
                  <a:lnTo>
                    <a:pt x="147" y="279"/>
                  </a:lnTo>
                  <a:lnTo>
                    <a:pt x="137" y="263"/>
                  </a:lnTo>
                  <a:lnTo>
                    <a:pt x="126" y="247"/>
                  </a:lnTo>
                  <a:lnTo>
                    <a:pt x="111" y="231"/>
                  </a:lnTo>
                  <a:lnTo>
                    <a:pt x="100" y="216"/>
                  </a:lnTo>
                  <a:lnTo>
                    <a:pt x="84" y="200"/>
                  </a:lnTo>
                  <a:lnTo>
                    <a:pt x="74" y="184"/>
                  </a:lnTo>
                  <a:lnTo>
                    <a:pt x="58" y="168"/>
                  </a:lnTo>
                  <a:lnTo>
                    <a:pt x="48" y="152"/>
                  </a:lnTo>
                  <a:lnTo>
                    <a:pt x="48" y="131"/>
                  </a:lnTo>
                  <a:lnTo>
                    <a:pt x="58" y="121"/>
                  </a:lnTo>
                  <a:lnTo>
                    <a:pt x="79" y="131"/>
                  </a:lnTo>
                  <a:lnTo>
                    <a:pt x="95" y="142"/>
                  </a:lnTo>
                  <a:lnTo>
                    <a:pt x="116" y="173"/>
                  </a:lnTo>
                  <a:lnTo>
                    <a:pt x="142" y="205"/>
                  </a:lnTo>
                  <a:lnTo>
                    <a:pt x="163" y="237"/>
                  </a:lnTo>
                  <a:lnTo>
                    <a:pt x="195" y="263"/>
                  </a:lnTo>
                  <a:lnTo>
                    <a:pt x="189" y="237"/>
                  </a:lnTo>
                  <a:lnTo>
                    <a:pt x="184" y="210"/>
                  </a:lnTo>
                  <a:lnTo>
                    <a:pt x="174" y="184"/>
                  </a:lnTo>
                  <a:lnTo>
                    <a:pt x="163" y="158"/>
                  </a:lnTo>
                  <a:lnTo>
                    <a:pt x="153" y="137"/>
                  </a:lnTo>
                  <a:lnTo>
                    <a:pt x="137" y="110"/>
                  </a:lnTo>
                  <a:lnTo>
                    <a:pt x="126" y="84"/>
                  </a:lnTo>
                  <a:lnTo>
                    <a:pt x="116" y="63"/>
                  </a:lnTo>
                  <a:lnTo>
                    <a:pt x="111" y="47"/>
                  </a:lnTo>
                  <a:lnTo>
                    <a:pt x="105" y="26"/>
                  </a:lnTo>
                  <a:lnTo>
                    <a:pt x="116" y="5"/>
                  </a:lnTo>
                  <a:lnTo>
                    <a:pt x="132" y="0"/>
                  </a:lnTo>
                  <a:lnTo>
                    <a:pt x="153" y="11"/>
                  </a:lnTo>
                  <a:lnTo>
                    <a:pt x="168" y="32"/>
                  </a:lnTo>
                  <a:lnTo>
                    <a:pt x="174" y="47"/>
                  </a:lnTo>
                  <a:lnTo>
                    <a:pt x="184" y="68"/>
                  </a:lnTo>
                  <a:lnTo>
                    <a:pt x="195" y="95"/>
                  </a:lnTo>
                  <a:lnTo>
                    <a:pt x="210" y="126"/>
                  </a:lnTo>
                  <a:lnTo>
                    <a:pt x="221" y="158"/>
                  </a:lnTo>
                  <a:lnTo>
                    <a:pt x="232" y="189"/>
                  </a:lnTo>
                  <a:lnTo>
                    <a:pt x="242" y="205"/>
                  </a:lnTo>
                  <a:lnTo>
                    <a:pt x="253" y="221"/>
                  </a:lnTo>
                  <a:lnTo>
                    <a:pt x="263" y="231"/>
                  </a:lnTo>
                  <a:lnTo>
                    <a:pt x="268" y="216"/>
                  </a:lnTo>
                  <a:lnTo>
                    <a:pt x="268" y="195"/>
                  </a:lnTo>
                  <a:lnTo>
                    <a:pt x="274" y="173"/>
                  </a:lnTo>
                  <a:lnTo>
                    <a:pt x="274" y="152"/>
                  </a:lnTo>
                  <a:lnTo>
                    <a:pt x="274" y="126"/>
                  </a:lnTo>
                  <a:lnTo>
                    <a:pt x="274" y="105"/>
                  </a:lnTo>
                  <a:lnTo>
                    <a:pt x="274" y="79"/>
                  </a:lnTo>
                  <a:lnTo>
                    <a:pt x="274" y="58"/>
                  </a:lnTo>
                  <a:lnTo>
                    <a:pt x="274" y="42"/>
                  </a:lnTo>
                  <a:lnTo>
                    <a:pt x="279" y="26"/>
                  </a:lnTo>
                  <a:lnTo>
                    <a:pt x="295" y="16"/>
                  </a:lnTo>
                  <a:lnTo>
                    <a:pt x="316" y="21"/>
                  </a:lnTo>
                  <a:lnTo>
                    <a:pt x="321" y="37"/>
                  </a:lnTo>
                  <a:lnTo>
                    <a:pt x="321" y="58"/>
                  </a:lnTo>
                  <a:lnTo>
                    <a:pt x="321" y="95"/>
                  </a:lnTo>
                  <a:lnTo>
                    <a:pt x="321" y="126"/>
                  </a:lnTo>
                  <a:lnTo>
                    <a:pt x="321" y="163"/>
                  </a:lnTo>
                  <a:lnTo>
                    <a:pt x="321" y="195"/>
                  </a:lnTo>
                  <a:lnTo>
                    <a:pt x="326" y="226"/>
                  </a:lnTo>
                  <a:lnTo>
                    <a:pt x="331" y="263"/>
                  </a:lnTo>
                  <a:lnTo>
                    <a:pt x="342" y="294"/>
                  </a:lnTo>
                  <a:lnTo>
                    <a:pt x="358" y="321"/>
                  </a:lnTo>
                  <a:lnTo>
                    <a:pt x="379" y="305"/>
                  </a:lnTo>
                  <a:lnTo>
                    <a:pt x="389" y="279"/>
                  </a:lnTo>
                  <a:lnTo>
                    <a:pt x="405" y="263"/>
                  </a:lnTo>
                  <a:lnTo>
                    <a:pt x="426" y="247"/>
                  </a:lnTo>
                  <a:lnTo>
                    <a:pt x="442" y="237"/>
                  </a:lnTo>
                  <a:lnTo>
                    <a:pt x="463" y="231"/>
                  </a:lnTo>
                  <a:lnTo>
                    <a:pt x="479" y="231"/>
                  </a:lnTo>
                  <a:lnTo>
                    <a:pt x="494" y="242"/>
                  </a:lnTo>
                  <a:lnTo>
                    <a:pt x="500" y="258"/>
                  </a:lnTo>
                  <a:lnTo>
                    <a:pt x="494" y="279"/>
                  </a:lnTo>
                  <a:lnTo>
                    <a:pt x="468" y="300"/>
                  </a:lnTo>
                  <a:lnTo>
                    <a:pt x="447" y="321"/>
                  </a:lnTo>
                  <a:lnTo>
                    <a:pt x="431" y="347"/>
                  </a:lnTo>
                  <a:lnTo>
                    <a:pt x="426" y="363"/>
                  </a:lnTo>
                  <a:lnTo>
                    <a:pt x="415" y="384"/>
                  </a:lnTo>
                  <a:lnTo>
                    <a:pt x="410" y="399"/>
                  </a:lnTo>
                  <a:lnTo>
                    <a:pt x="394" y="415"/>
                  </a:lnTo>
                  <a:lnTo>
                    <a:pt x="379" y="421"/>
                  </a:lnTo>
                  <a:lnTo>
                    <a:pt x="363" y="463"/>
                  </a:lnTo>
                  <a:lnTo>
                    <a:pt x="337" y="489"/>
                  </a:lnTo>
                  <a:close/>
                </a:path>
              </a:pathLst>
            </a:custGeom>
            <a:solidFill>
              <a:srgbClr val="FFC28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58" name="Freeform 14"/>
            <p:cNvSpPr>
              <a:spLocks/>
            </p:cNvSpPr>
            <p:nvPr/>
          </p:nvSpPr>
          <p:spPr bwMode="auto">
            <a:xfrm>
              <a:off x="1602" y="594"/>
              <a:ext cx="126" cy="73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05" y="10"/>
                </a:cxn>
                <a:cxn ang="0">
                  <a:pos x="84" y="16"/>
                </a:cxn>
                <a:cxn ang="0">
                  <a:pos x="73" y="26"/>
                </a:cxn>
                <a:cxn ang="0">
                  <a:pos x="68" y="26"/>
                </a:cxn>
                <a:cxn ang="0">
                  <a:pos x="57" y="42"/>
                </a:cxn>
                <a:cxn ang="0">
                  <a:pos x="47" y="58"/>
                </a:cxn>
                <a:cxn ang="0">
                  <a:pos x="26" y="68"/>
                </a:cxn>
                <a:cxn ang="0">
                  <a:pos x="0" y="73"/>
                </a:cxn>
              </a:cxnLst>
              <a:rect l="0" t="0" r="r" b="b"/>
              <a:pathLst>
                <a:path w="126" h="73">
                  <a:moveTo>
                    <a:pt x="126" y="0"/>
                  </a:moveTo>
                  <a:lnTo>
                    <a:pt x="105" y="10"/>
                  </a:lnTo>
                  <a:lnTo>
                    <a:pt x="84" y="16"/>
                  </a:lnTo>
                  <a:lnTo>
                    <a:pt x="73" y="26"/>
                  </a:lnTo>
                  <a:lnTo>
                    <a:pt x="68" y="26"/>
                  </a:lnTo>
                  <a:lnTo>
                    <a:pt x="57" y="42"/>
                  </a:lnTo>
                  <a:lnTo>
                    <a:pt x="47" y="58"/>
                  </a:lnTo>
                  <a:lnTo>
                    <a:pt x="26" y="68"/>
                  </a:lnTo>
                  <a:lnTo>
                    <a:pt x="0" y="7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59" name="Line 15"/>
            <p:cNvSpPr>
              <a:spLocks noChangeShapeType="1"/>
            </p:cNvSpPr>
            <p:nvPr/>
          </p:nvSpPr>
          <p:spPr bwMode="auto">
            <a:xfrm flipH="1" flipV="1">
              <a:off x="2400" y="2901"/>
              <a:ext cx="11" cy="2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0" name="Freeform 16"/>
            <p:cNvSpPr>
              <a:spLocks/>
            </p:cNvSpPr>
            <p:nvPr/>
          </p:nvSpPr>
          <p:spPr bwMode="auto">
            <a:xfrm>
              <a:off x="2143" y="1519"/>
              <a:ext cx="179" cy="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37"/>
                </a:cxn>
                <a:cxn ang="0">
                  <a:pos x="79" y="74"/>
                </a:cxn>
                <a:cxn ang="0">
                  <a:pos x="105" y="95"/>
                </a:cxn>
                <a:cxn ang="0">
                  <a:pos x="136" y="121"/>
                </a:cxn>
                <a:cxn ang="0">
                  <a:pos x="163" y="131"/>
                </a:cxn>
                <a:cxn ang="0">
                  <a:pos x="179" y="137"/>
                </a:cxn>
                <a:cxn ang="0">
                  <a:pos x="147" y="137"/>
                </a:cxn>
                <a:cxn ang="0">
                  <a:pos x="136" y="137"/>
                </a:cxn>
                <a:cxn ang="0">
                  <a:pos x="126" y="131"/>
                </a:cxn>
                <a:cxn ang="0">
                  <a:pos x="110" y="126"/>
                </a:cxn>
                <a:cxn ang="0">
                  <a:pos x="89" y="116"/>
                </a:cxn>
                <a:cxn ang="0">
                  <a:pos x="63" y="89"/>
                </a:cxn>
                <a:cxn ang="0">
                  <a:pos x="37" y="58"/>
                </a:cxn>
                <a:cxn ang="0">
                  <a:pos x="5" y="2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9" h="137">
                  <a:moveTo>
                    <a:pt x="0" y="0"/>
                  </a:moveTo>
                  <a:lnTo>
                    <a:pt x="42" y="37"/>
                  </a:lnTo>
                  <a:lnTo>
                    <a:pt x="79" y="74"/>
                  </a:lnTo>
                  <a:lnTo>
                    <a:pt x="105" y="95"/>
                  </a:lnTo>
                  <a:lnTo>
                    <a:pt x="136" y="121"/>
                  </a:lnTo>
                  <a:lnTo>
                    <a:pt x="163" y="131"/>
                  </a:lnTo>
                  <a:lnTo>
                    <a:pt x="179" y="137"/>
                  </a:lnTo>
                  <a:lnTo>
                    <a:pt x="147" y="137"/>
                  </a:lnTo>
                  <a:lnTo>
                    <a:pt x="136" y="137"/>
                  </a:lnTo>
                  <a:lnTo>
                    <a:pt x="126" y="131"/>
                  </a:lnTo>
                  <a:lnTo>
                    <a:pt x="110" y="126"/>
                  </a:lnTo>
                  <a:lnTo>
                    <a:pt x="89" y="116"/>
                  </a:lnTo>
                  <a:lnTo>
                    <a:pt x="63" y="89"/>
                  </a:lnTo>
                  <a:lnTo>
                    <a:pt x="37" y="58"/>
                  </a:lnTo>
                  <a:lnTo>
                    <a:pt x="5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0505"/>
            </a:solidFill>
            <a:ln w="0">
              <a:solidFill>
                <a:srgbClr val="88050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1" name="Freeform 17"/>
            <p:cNvSpPr>
              <a:spLocks/>
            </p:cNvSpPr>
            <p:nvPr/>
          </p:nvSpPr>
          <p:spPr bwMode="auto">
            <a:xfrm>
              <a:off x="2001" y="184"/>
              <a:ext cx="578" cy="1477"/>
            </a:xfrm>
            <a:custGeom>
              <a:avLst/>
              <a:gdLst/>
              <a:ahLst/>
              <a:cxnLst>
                <a:cxn ang="0">
                  <a:pos x="42" y="836"/>
                </a:cxn>
                <a:cxn ang="0">
                  <a:pos x="47" y="788"/>
                </a:cxn>
                <a:cxn ang="0">
                  <a:pos x="47" y="489"/>
                </a:cxn>
                <a:cxn ang="0">
                  <a:pos x="121" y="378"/>
                </a:cxn>
                <a:cxn ang="0">
                  <a:pos x="200" y="321"/>
                </a:cxn>
                <a:cxn ang="0">
                  <a:pos x="268" y="352"/>
                </a:cxn>
                <a:cxn ang="0">
                  <a:pos x="321" y="10"/>
                </a:cxn>
                <a:cxn ang="0">
                  <a:pos x="326" y="63"/>
                </a:cxn>
                <a:cxn ang="0">
                  <a:pos x="326" y="105"/>
                </a:cxn>
                <a:cxn ang="0">
                  <a:pos x="326" y="152"/>
                </a:cxn>
                <a:cxn ang="0">
                  <a:pos x="326" y="194"/>
                </a:cxn>
                <a:cxn ang="0">
                  <a:pos x="331" y="236"/>
                </a:cxn>
                <a:cxn ang="0">
                  <a:pos x="336" y="279"/>
                </a:cxn>
                <a:cxn ang="0">
                  <a:pos x="347" y="326"/>
                </a:cxn>
                <a:cxn ang="0">
                  <a:pos x="389" y="173"/>
                </a:cxn>
                <a:cxn ang="0">
                  <a:pos x="431" y="305"/>
                </a:cxn>
                <a:cxn ang="0">
                  <a:pos x="489" y="152"/>
                </a:cxn>
                <a:cxn ang="0">
                  <a:pos x="562" y="231"/>
                </a:cxn>
                <a:cxn ang="0">
                  <a:pos x="568" y="625"/>
                </a:cxn>
                <a:cxn ang="0">
                  <a:pos x="552" y="909"/>
                </a:cxn>
                <a:cxn ang="0">
                  <a:pos x="536" y="967"/>
                </a:cxn>
                <a:cxn ang="0">
                  <a:pos x="531" y="999"/>
                </a:cxn>
                <a:cxn ang="0">
                  <a:pos x="531" y="1046"/>
                </a:cxn>
                <a:cxn ang="0">
                  <a:pos x="525" y="1088"/>
                </a:cxn>
                <a:cxn ang="0">
                  <a:pos x="510" y="1125"/>
                </a:cxn>
                <a:cxn ang="0">
                  <a:pos x="483" y="1162"/>
                </a:cxn>
                <a:cxn ang="0">
                  <a:pos x="462" y="1219"/>
                </a:cxn>
                <a:cxn ang="0">
                  <a:pos x="457" y="1251"/>
                </a:cxn>
                <a:cxn ang="0">
                  <a:pos x="447" y="1288"/>
                </a:cxn>
                <a:cxn ang="0">
                  <a:pos x="441" y="1324"/>
                </a:cxn>
                <a:cxn ang="0">
                  <a:pos x="436" y="1361"/>
                </a:cxn>
                <a:cxn ang="0">
                  <a:pos x="426" y="1398"/>
                </a:cxn>
                <a:cxn ang="0">
                  <a:pos x="415" y="1430"/>
                </a:cxn>
                <a:cxn ang="0">
                  <a:pos x="384" y="1472"/>
                </a:cxn>
                <a:cxn ang="0">
                  <a:pos x="331" y="1477"/>
                </a:cxn>
                <a:cxn ang="0">
                  <a:pos x="294" y="1461"/>
                </a:cxn>
                <a:cxn ang="0">
                  <a:pos x="252" y="1435"/>
                </a:cxn>
                <a:cxn ang="0">
                  <a:pos x="205" y="1393"/>
                </a:cxn>
                <a:cxn ang="0">
                  <a:pos x="142" y="1330"/>
                </a:cxn>
                <a:cxn ang="0">
                  <a:pos x="121" y="1256"/>
                </a:cxn>
                <a:cxn ang="0">
                  <a:pos x="95" y="1172"/>
                </a:cxn>
                <a:cxn ang="0">
                  <a:pos x="79" y="1083"/>
                </a:cxn>
                <a:cxn ang="0">
                  <a:pos x="79" y="988"/>
                </a:cxn>
                <a:cxn ang="0">
                  <a:pos x="37" y="993"/>
                </a:cxn>
                <a:cxn ang="0">
                  <a:pos x="5" y="946"/>
                </a:cxn>
                <a:cxn ang="0">
                  <a:pos x="0" y="914"/>
                </a:cxn>
                <a:cxn ang="0">
                  <a:pos x="10" y="872"/>
                </a:cxn>
                <a:cxn ang="0">
                  <a:pos x="58" y="857"/>
                </a:cxn>
              </a:cxnLst>
              <a:rect l="0" t="0" r="r" b="b"/>
              <a:pathLst>
                <a:path w="578" h="1477">
                  <a:moveTo>
                    <a:pt x="58" y="857"/>
                  </a:moveTo>
                  <a:lnTo>
                    <a:pt x="42" y="836"/>
                  </a:lnTo>
                  <a:lnTo>
                    <a:pt x="42" y="815"/>
                  </a:lnTo>
                  <a:lnTo>
                    <a:pt x="47" y="788"/>
                  </a:lnTo>
                  <a:lnTo>
                    <a:pt x="10" y="389"/>
                  </a:lnTo>
                  <a:lnTo>
                    <a:pt x="47" y="489"/>
                  </a:lnTo>
                  <a:lnTo>
                    <a:pt x="63" y="221"/>
                  </a:lnTo>
                  <a:lnTo>
                    <a:pt x="121" y="378"/>
                  </a:lnTo>
                  <a:lnTo>
                    <a:pt x="158" y="31"/>
                  </a:lnTo>
                  <a:lnTo>
                    <a:pt x="200" y="321"/>
                  </a:lnTo>
                  <a:lnTo>
                    <a:pt x="242" y="179"/>
                  </a:lnTo>
                  <a:lnTo>
                    <a:pt x="268" y="352"/>
                  </a:lnTo>
                  <a:lnTo>
                    <a:pt x="321" y="0"/>
                  </a:lnTo>
                  <a:lnTo>
                    <a:pt x="321" y="10"/>
                  </a:lnTo>
                  <a:lnTo>
                    <a:pt x="326" y="42"/>
                  </a:lnTo>
                  <a:lnTo>
                    <a:pt x="326" y="63"/>
                  </a:lnTo>
                  <a:lnTo>
                    <a:pt x="326" y="84"/>
                  </a:lnTo>
                  <a:lnTo>
                    <a:pt x="326" y="105"/>
                  </a:lnTo>
                  <a:lnTo>
                    <a:pt x="326" y="126"/>
                  </a:lnTo>
                  <a:lnTo>
                    <a:pt x="326" y="152"/>
                  </a:lnTo>
                  <a:lnTo>
                    <a:pt x="326" y="173"/>
                  </a:lnTo>
                  <a:lnTo>
                    <a:pt x="326" y="194"/>
                  </a:lnTo>
                  <a:lnTo>
                    <a:pt x="331" y="215"/>
                  </a:lnTo>
                  <a:lnTo>
                    <a:pt x="331" y="236"/>
                  </a:lnTo>
                  <a:lnTo>
                    <a:pt x="331" y="257"/>
                  </a:lnTo>
                  <a:lnTo>
                    <a:pt x="336" y="279"/>
                  </a:lnTo>
                  <a:lnTo>
                    <a:pt x="342" y="305"/>
                  </a:lnTo>
                  <a:lnTo>
                    <a:pt x="347" y="326"/>
                  </a:lnTo>
                  <a:lnTo>
                    <a:pt x="352" y="347"/>
                  </a:lnTo>
                  <a:lnTo>
                    <a:pt x="389" y="173"/>
                  </a:lnTo>
                  <a:lnTo>
                    <a:pt x="415" y="342"/>
                  </a:lnTo>
                  <a:lnTo>
                    <a:pt x="431" y="305"/>
                  </a:lnTo>
                  <a:lnTo>
                    <a:pt x="452" y="342"/>
                  </a:lnTo>
                  <a:lnTo>
                    <a:pt x="489" y="152"/>
                  </a:lnTo>
                  <a:lnTo>
                    <a:pt x="520" y="447"/>
                  </a:lnTo>
                  <a:lnTo>
                    <a:pt x="562" y="231"/>
                  </a:lnTo>
                  <a:lnTo>
                    <a:pt x="578" y="573"/>
                  </a:lnTo>
                  <a:lnTo>
                    <a:pt x="568" y="625"/>
                  </a:lnTo>
                  <a:lnTo>
                    <a:pt x="573" y="878"/>
                  </a:lnTo>
                  <a:lnTo>
                    <a:pt x="552" y="909"/>
                  </a:lnTo>
                  <a:lnTo>
                    <a:pt x="541" y="936"/>
                  </a:lnTo>
                  <a:lnTo>
                    <a:pt x="536" y="967"/>
                  </a:lnTo>
                  <a:lnTo>
                    <a:pt x="536" y="983"/>
                  </a:lnTo>
                  <a:lnTo>
                    <a:pt x="531" y="999"/>
                  </a:lnTo>
                  <a:lnTo>
                    <a:pt x="536" y="1020"/>
                  </a:lnTo>
                  <a:lnTo>
                    <a:pt x="531" y="1046"/>
                  </a:lnTo>
                  <a:lnTo>
                    <a:pt x="531" y="1067"/>
                  </a:lnTo>
                  <a:lnTo>
                    <a:pt x="525" y="1088"/>
                  </a:lnTo>
                  <a:lnTo>
                    <a:pt x="515" y="1109"/>
                  </a:lnTo>
                  <a:lnTo>
                    <a:pt x="510" y="1125"/>
                  </a:lnTo>
                  <a:lnTo>
                    <a:pt x="499" y="1146"/>
                  </a:lnTo>
                  <a:lnTo>
                    <a:pt x="483" y="1162"/>
                  </a:lnTo>
                  <a:lnTo>
                    <a:pt x="473" y="1188"/>
                  </a:lnTo>
                  <a:lnTo>
                    <a:pt x="462" y="1219"/>
                  </a:lnTo>
                  <a:lnTo>
                    <a:pt x="457" y="1235"/>
                  </a:lnTo>
                  <a:lnTo>
                    <a:pt x="457" y="1251"/>
                  </a:lnTo>
                  <a:lnTo>
                    <a:pt x="452" y="1267"/>
                  </a:lnTo>
                  <a:lnTo>
                    <a:pt x="447" y="1288"/>
                  </a:lnTo>
                  <a:lnTo>
                    <a:pt x="447" y="1303"/>
                  </a:lnTo>
                  <a:lnTo>
                    <a:pt x="441" y="1324"/>
                  </a:lnTo>
                  <a:lnTo>
                    <a:pt x="436" y="1340"/>
                  </a:lnTo>
                  <a:lnTo>
                    <a:pt x="436" y="1361"/>
                  </a:lnTo>
                  <a:lnTo>
                    <a:pt x="431" y="1377"/>
                  </a:lnTo>
                  <a:lnTo>
                    <a:pt x="426" y="1398"/>
                  </a:lnTo>
                  <a:lnTo>
                    <a:pt x="420" y="1414"/>
                  </a:lnTo>
                  <a:lnTo>
                    <a:pt x="415" y="1430"/>
                  </a:lnTo>
                  <a:lnTo>
                    <a:pt x="399" y="1451"/>
                  </a:lnTo>
                  <a:lnTo>
                    <a:pt x="384" y="1472"/>
                  </a:lnTo>
                  <a:lnTo>
                    <a:pt x="357" y="1477"/>
                  </a:lnTo>
                  <a:lnTo>
                    <a:pt x="331" y="1477"/>
                  </a:lnTo>
                  <a:lnTo>
                    <a:pt x="315" y="1472"/>
                  </a:lnTo>
                  <a:lnTo>
                    <a:pt x="294" y="1461"/>
                  </a:lnTo>
                  <a:lnTo>
                    <a:pt x="273" y="1451"/>
                  </a:lnTo>
                  <a:lnTo>
                    <a:pt x="252" y="1435"/>
                  </a:lnTo>
                  <a:lnTo>
                    <a:pt x="231" y="1414"/>
                  </a:lnTo>
                  <a:lnTo>
                    <a:pt x="205" y="1393"/>
                  </a:lnTo>
                  <a:lnTo>
                    <a:pt x="173" y="1361"/>
                  </a:lnTo>
                  <a:lnTo>
                    <a:pt x="142" y="1330"/>
                  </a:lnTo>
                  <a:lnTo>
                    <a:pt x="131" y="1293"/>
                  </a:lnTo>
                  <a:lnTo>
                    <a:pt x="121" y="1256"/>
                  </a:lnTo>
                  <a:lnTo>
                    <a:pt x="105" y="1214"/>
                  </a:lnTo>
                  <a:lnTo>
                    <a:pt x="95" y="1172"/>
                  </a:lnTo>
                  <a:lnTo>
                    <a:pt x="84" y="1125"/>
                  </a:lnTo>
                  <a:lnTo>
                    <a:pt x="79" y="1083"/>
                  </a:lnTo>
                  <a:lnTo>
                    <a:pt x="74" y="1035"/>
                  </a:lnTo>
                  <a:lnTo>
                    <a:pt x="79" y="988"/>
                  </a:lnTo>
                  <a:lnTo>
                    <a:pt x="58" y="1004"/>
                  </a:lnTo>
                  <a:lnTo>
                    <a:pt x="37" y="993"/>
                  </a:lnTo>
                  <a:lnTo>
                    <a:pt x="21" y="972"/>
                  </a:lnTo>
                  <a:lnTo>
                    <a:pt x="5" y="946"/>
                  </a:lnTo>
                  <a:lnTo>
                    <a:pt x="5" y="930"/>
                  </a:lnTo>
                  <a:lnTo>
                    <a:pt x="0" y="914"/>
                  </a:lnTo>
                  <a:lnTo>
                    <a:pt x="0" y="899"/>
                  </a:lnTo>
                  <a:lnTo>
                    <a:pt x="10" y="872"/>
                  </a:lnTo>
                  <a:lnTo>
                    <a:pt x="37" y="862"/>
                  </a:lnTo>
                  <a:lnTo>
                    <a:pt x="58" y="857"/>
                  </a:lnTo>
                  <a:close/>
                </a:path>
              </a:pathLst>
            </a:custGeom>
            <a:solidFill>
              <a:srgbClr val="FFC28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2" name="Freeform 18"/>
            <p:cNvSpPr>
              <a:spLocks/>
            </p:cNvSpPr>
            <p:nvPr/>
          </p:nvSpPr>
          <p:spPr bwMode="auto">
            <a:xfrm>
              <a:off x="2185" y="841"/>
              <a:ext cx="231" cy="236"/>
            </a:xfrm>
            <a:custGeom>
              <a:avLst/>
              <a:gdLst/>
              <a:ahLst/>
              <a:cxnLst>
                <a:cxn ang="0">
                  <a:pos x="231" y="110"/>
                </a:cxn>
                <a:cxn ang="0">
                  <a:pos x="231" y="89"/>
                </a:cxn>
                <a:cxn ang="0">
                  <a:pos x="226" y="68"/>
                </a:cxn>
                <a:cxn ang="0">
                  <a:pos x="215" y="52"/>
                </a:cxn>
                <a:cxn ang="0">
                  <a:pos x="200" y="37"/>
                </a:cxn>
                <a:cxn ang="0">
                  <a:pos x="184" y="21"/>
                </a:cxn>
                <a:cxn ang="0">
                  <a:pos x="168" y="16"/>
                </a:cxn>
                <a:cxn ang="0">
                  <a:pos x="147" y="5"/>
                </a:cxn>
                <a:cxn ang="0">
                  <a:pos x="126" y="5"/>
                </a:cxn>
                <a:cxn ang="0">
                  <a:pos x="105" y="5"/>
                </a:cxn>
                <a:cxn ang="0">
                  <a:pos x="89" y="5"/>
                </a:cxn>
                <a:cxn ang="0">
                  <a:pos x="68" y="16"/>
                </a:cxn>
                <a:cxn ang="0">
                  <a:pos x="52" y="21"/>
                </a:cxn>
                <a:cxn ang="0">
                  <a:pos x="37" y="37"/>
                </a:cxn>
                <a:cxn ang="0">
                  <a:pos x="21" y="52"/>
                </a:cxn>
                <a:cxn ang="0">
                  <a:pos x="10" y="68"/>
                </a:cxn>
                <a:cxn ang="0">
                  <a:pos x="5" y="89"/>
                </a:cxn>
                <a:cxn ang="0">
                  <a:pos x="0" y="110"/>
                </a:cxn>
                <a:cxn ang="0">
                  <a:pos x="0" y="131"/>
                </a:cxn>
                <a:cxn ang="0">
                  <a:pos x="5" y="152"/>
                </a:cxn>
                <a:cxn ang="0">
                  <a:pos x="10" y="168"/>
                </a:cxn>
                <a:cxn ang="0">
                  <a:pos x="21" y="189"/>
                </a:cxn>
                <a:cxn ang="0">
                  <a:pos x="37" y="205"/>
                </a:cxn>
                <a:cxn ang="0">
                  <a:pos x="52" y="215"/>
                </a:cxn>
                <a:cxn ang="0">
                  <a:pos x="68" y="226"/>
                </a:cxn>
                <a:cxn ang="0">
                  <a:pos x="89" y="236"/>
                </a:cxn>
                <a:cxn ang="0">
                  <a:pos x="105" y="236"/>
                </a:cxn>
                <a:cxn ang="0">
                  <a:pos x="126" y="236"/>
                </a:cxn>
                <a:cxn ang="0">
                  <a:pos x="147" y="236"/>
                </a:cxn>
                <a:cxn ang="0">
                  <a:pos x="168" y="226"/>
                </a:cxn>
                <a:cxn ang="0">
                  <a:pos x="184" y="215"/>
                </a:cxn>
                <a:cxn ang="0">
                  <a:pos x="200" y="205"/>
                </a:cxn>
                <a:cxn ang="0">
                  <a:pos x="215" y="189"/>
                </a:cxn>
                <a:cxn ang="0">
                  <a:pos x="226" y="168"/>
                </a:cxn>
                <a:cxn ang="0">
                  <a:pos x="231" y="152"/>
                </a:cxn>
                <a:cxn ang="0">
                  <a:pos x="231" y="131"/>
                </a:cxn>
              </a:cxnLst>
              <a:rect l="0" t="0" r="r" b="b"/>
              <a:pathLst>
                <a:path w="231" h="236">
                  <a:moveTo>
                    <a:pt x="231" y="121"/>
                  </a:moveTo>
                  <a:lnTo>
                    <a:pt x="231" y="110"/>
                  </a:lnTo>
                  <a:lnTo>
                    <a:pt x="231" y="100"/>
                  </a:lnTo>
                  <a:lnTo>
                    <a:pt x="231" y="89"/>
                  </a:lnTo>
                  <a:lnTo>
                    <a:pt x="226" y="79"/>
                  </a:lnTo>
                  <a:lnTo>
                    <a:pt x="226" y="68"/>
                  </a:lnTo>
                  <a:lnTo>
                    <a:pt x="221" y="63"/>
                  </a:lnTo>
                  <a:lnTo>
                    <a:pt x="215" y="52"/>
                  </a:lnTo>
                  <a:lnTo>
                    <a:pt x="205" y="42"/>
                  </a:lnTo>
                  <a:lnTo>
                    <a:pt x="200" y="37"/>
                  </a:lnTo>
                  <a:lnTo>
                    <a:pt x="194" y="31"/>
                  </a:lnTo>
                  <a:lnTo>
                    <a:pt x="184" y="21"/>
                  </a:lnTo>
                  <a:lnTo>
                    <a:pt x="179" y="16"/>
                  </a:lnTo>
                  <a:lnTo>
                    <a:pt x="168" y="16"/>
                  </a:lnTo>
                  <a:lnTo>
                    <a:pt x="158" y="10"/>
                  </a:lnTo>
                  <a:lnTo>
                    <a:pt x="147" y="5"/>
                  </a:lnTo>
                  <a:lnTo>
                    <a:pt x="137" y="5"/>
                  </a:lnTo>
                  <a:lnTo>
                    <a:pt x="126" y="5"/>
                  </a:lnTo>
                  <a:lnTo>
                    <a:pt x="116" y="0"/>
                  </a:lnTo>
                  <a:lnTo>
                    <a:pt x="105" y="5"/>
                  </a:lnTo>
                  <a:lnTo>
                    <a:pt x="94" y="5"/>
                  </a:lnTo>
                  <a:lnTo>
                    <a:pt x="89" y="5"/>
                  </a:lnTo>
                  <a:lnTo>
                    <a:pt x="79" y="10"/>
                  </a:lnTo>
                  <a:lnTo>
                    <a:pt x="68" y="16"/>
                  </a:lnTo>
                  <a:lnTo>
                    <a:pt x="58" y="16"/>
                  </a:lnTo>
                  <a:lnTo>
                    <a:pt x="52" y="21"/>
                  </a:lnTo>
                  <a:lnTo>
                    <a:pt x="42" y="31"/>
                  </a:lnTo>
                  <a:lnTo>
                    <a:pt x="37" y="37"/>
                  </a:lnTo>
                  <a:lnTo>
                    <a:pt x="26" y="42"/>
                  </a:lnTo>
                  <a:lnTo>
                    <a:pt x="21" y="52"/>
                  </a:lnTo>
                  <a:lnTo>
                    <a:pt x="16" y="63"/>
                  </a:lnTo>
                  <a:lnTo>
                    <a:pt x="10" y="68"/>
                  </a:lnTo>
                  <a:lnTo>
                    <a:pt x="5" y="79"/>
                  </a:lnTo>
                  <a:lnTo>
                    <a:pt x="5" y="89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0" y="121"/>
                  </a:lnTo>
                  <a:lnTo>
                    <a:pt x="0" y="131"/>
                  </a:lnTo>
                  <a:lnTo>
                    <a:pt x="0" y="142"/>
                  </a:lnTo>
                  <a:lnTo>
                    <a:pt x="5" y="152"/>
                  </a:lnTo>
                  <a:lnTo>
                    <a:pt x="5" y="163"/>
                  </a:lnTo>
                  <a:lnTo>
                    <a:pt x="10" y="168"/>
                  </a:lnTo>
                  <a:lnTo>
                    <a:pt x="16" y="179"/>
                  </a:lnTo>
                  <a:lnTo>
                    <a:pt x="21" y="189"/>
                  </a:lnTo>
                  <a:lnTo>
                    <a:pt x="26" y="194"/>
                  </a:lnTo>
                  <a:lnTo>
                    <a:pt x="37" y="205"/>
                  </a:lnTo>
                  <a:lnTo>
                    <a:pt x="42" y="210"/>
                  </a:lnTo>
                  <a:lnTo>
                    <a:pt x="52" y="215"/>
                  </a:lnTo>
                  <a:lnTo>
                    <a:pt x="58" y="221"/>
                  </a:lnTo>
                  <a:lnTo>
                    <a:pt x="68" y="226"/>
                  </a:lnTo>
                  <a:lnTo>
                    <a:pt x="79" y="231"/>
                  </a:lnTo>
                  <a:lnTo>
                    <a:pt x="89" y="236"/>
                  </a:lnTo>
                  <a:lnTo>
                    <a:pt x="94" y="236"/>
                  </a:lnTo>
                  <a:lnTo>
                    <a:pt x="105" y="236"/>
                  </a:lnTo>
                  <a:lnTo>
                    <a:pt x="116" y="236"/>
                  </a:lnTo>
                  <a:lnTo>
                    <a:pt x="126" y="236"/>
                  </a:lnTo>
                  <a:lnTo>
                    <a:pt x="137" y="236"/>
                  </a:lnTo>
                  <a:lnTo>
                    <a:pt x="147" y="236"/>
                  </a:lnTo>
                  <a:lnTo>
                    <a:pt x="158" y="231"/>
                  </a:lnTo>
                  <a:lnTo>
                    <a:pt x="168" y="226"/>
                  </a:lnTo>
                  <a:lnTo>
                    <a:pt x="179" y="221"/>
                  </a:lnTo>
                  <a:lnTo>
                    <a:pt x="184" y="215"/>
                  </a:lnTo>
                  <a:lnTo>
                    <a:pt x="194" y="210"/>
                  </a:lnTo>
                  <a:lnTo>
                    <a:pt x="200" y="205"/>
                  </a:lnTo>
                  <a:lnTo>
                    <a:pt x="205" y="194"/>
                  </a:lnTo>
                  <a:lnTo>
                    <a:pt x="215" y="189"/>
                  </a:lnTo>
                  <a:lnTo>
                    <a:pt x="221" y="179"/>
                  </a:lnTo>
                  <a:lnTo>
                    <a:pt x="226" y="168"/>
                  </a:lnTo>
                  <a:lnTo>
                    <a:pt x="226" y="163"/>
                  </a:lnTo>
                  <a:lnTo>
                    <a:pt x="231" y="152"/>
                  </a:lnTo>
                  <a:lnTo>
                    <a:pt x="231" y="142"/>
                  </a:lnTo>
                  <a:lnTo>
                    <a:pt x="231" y="131"/>
                  </a:lnTo>
                  <a:lnTo>
                    <a:pt x="231" y="12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3" name="Freeform 19"/>
            <p:cNvSpPr>
              <a:spLocks/>
            </p:cNvSpPr>
            <p:nvPr/>
          </p:nvSpPr>
          <p:spPr bwMode="auto">
            <a:xfrm>
              <a:off x="2416" y="857"/>
              <a:ext cx="200" cy="226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10" y="0"/>
                </a:cxn>
                <a:cxn ang="0">
                  <a:pos x="121" y="0"/>
                </a:cxn>
                <a:cxn ang="0">
                  <a:pos x="132" y="5"/>
                </a:cxn>
                <a:cxn ang="0">
                  <a:pos x="137" y="10"/>
                </a:cxn>
                <a:cxn ang="0">
                  <a:pos x="147" y="15"/>
                </a:cxn>
                <a:cxn ang="0">
                  <a:pos x="153" y="21"/>
                </a:cxn>
                <a:cxn ang="0">
                  <a:pos x="163" y="26"/>
                </a:cxn>
                <a:cxn ang="0">
                  <a:pos x="179" y="42"/>
                </a:cxn>
                <a:cxn ang="0">
                  <a:pos x="184" y="47"/>
                </a:cxn>
                <a:cxn ang="0">
                  <a:pos x="189" y="58"/>
                </a:cxn>
                <a:cxn ang="0">
                  <a:pos x="189" y="68"/>
                </a:cxn>
                <a:cxn ang="0">
                  <a:pos x="195" y="79"/>
                </a:cxn>
                <a:cxn ang="0">
                  <a:pos x="200" y="89"/>
                </a:cxn>
                <a:cxn ang="0">
                  <a:pos x="200" y="100"/>
                </a:cxn>
                <a:cxn ang="0">
                  <a:pos x="200" y="110"/>
                </a:cxn>
                <a:cxn ang="0">
                  <a:pos x="200" y="115"/>
                </a:cxn>
                <a:cxn ang="0">
                  <a:pos x="200" y="136"/>
                </a:cxn>
                <a:cxn ang="0">
                  <a:pos x="195" y="147"/>
                </a:cxn>
                <a:cxn ang="0">
                  <a:pos x="189" y="157"/>
                </a:cxn>
                <a:cxn ang="0">
                  <a:pos x="189" y="163"/>
                </a:cxn>
                <a:cxn ang="0">
                  <a:pos x="184" y="173"/>
                </a:cxn>
                <a:cxn ang="0">
                  <a:pos x="179" y="184"/>
                </a:cxn>
                <a:cxn ang="0">
                  <a:pos x="168" y="189"/>
                </a:cxn>
                <a:cxn ang="0">
                  <a:pos x="153" y="205"/>
                </a:cxn>
                <a:cxn ang="0">
                  <a:pos x="147" y="210"/>
                </a:cxn>
                <a:cxn ang="0">
                  <a:pos x="137" y="215"/>
                </a:cxn>
                <a:cxn ang="0">
                  <a:pos x="132" y="220"/>
                </a:cxn>
                <a:cxn ang="0">
                  <a:pos x="121" y="220"/>
                </a:cxn>
                <a:cxn ang="0">
                  <a:pos x="110" y="220"/>
                </a:cxn>
                <a:cxn ang="0">
                  <a:pos x="100" y="226"/>
                </a:cxn>
                <a:cxn ang="0">
                  <a:pos x="95" y="226"/>
                </a:cxn>
                <a:cxn ang="0">
                  <a:pos x="79" y="220"/>
                </a:cxn>
                <a:cxn ang="0">
                  <a:pos x="68" y="220"/>
                </a:cxn>
                <a:cxn ang="0">
                  <a:pos x="58" y="215"/>
                </a:cxn>
                <a:cxn ang="0">
                  <a:pos x="53" y="210"/>
                </a:cxn>
                <a:cxn ang="0">
                  <a:pos x="42" y="205"/>
                </a:cxn>
                <a:cxn ang="0">
                  <a:pos x="37" y="199"/>
                </a:cxn>
                <a:cxn ang="0">
                  <a:pos x="21" y="184"/>
                </a:cxn>
                <a:cxn ang="0">
                  <a:pos x="16" y="173"/>
                </a:cxn>
                <a:cxn ang="0">
                  <a:pos x="11" y="163"/>
                </a:cxn>
                <a:cxn ang="0">
                  <a:pos x="5" y="157"/>
                </a:cxn>
                <a:cxn ang="0">
                  <a:pos x="0" y="147"/>
                </a:cxn>
                <a:cxn ang="0">
                  <a:pos x="0" y="136"/>
                </a:cxn>
                <a:cxn ang="0">
                  <a:pos x="0" y="121"/>
                </a:cxn>
                <a:cxn ang="0">
                  <a:pos x="0" y="110"/>
                </a:cxn>
                <a:cxn ang="0">
                  <a:pos x="0" y="105"/>
                </a:cxn>
                <a:cxn ang="0">
                  <a:pos x="0" y="89"/>
                </a:cxn>
                <a:cxn ang="0">
                  <a:pos x="0" y="79"/>
                </a:cxn>
                <a:cxn ang="0">
                  <a:pos x="5" y="68"/>
                </a:cxn>
                <a:cxn ang="0">
                  <a:pos x="11" y="58"/>
                </a:cxn>
                <a:cxn ang="0">
                  <a:pos x="16" y="47"/>
                </a:cxn>
                <a:cxn ang="0">
                  <a:pos x="21" y="42"/>
                </a:cxn>
                <a:cxn ang="0">
                  <a:pos x="26" y="31"/>
                </a:cxn>
                <a:cxn ang="0">
                  <a:pos x="42" y="21"/>
                </a:cxn>
                <a:cxn ang="0">
                  <a:pos x="53" y="15"/>
                </a:cxn>
                <a:cxn ang="0">
                  <a:pos x="58" y="10"/>
                </a:cxn>
                <a:cxn ang="0">
                  <a:pos x="68" y="5"/>
                </a:cxn>
                <a:cxn ang="0">
                  <a:pos x="79" y="0"/>
                </a:cxn>
                <a:cxn ang="0">
                  <a:pos x="89" y="0"/>
                </a:cxn>
                <a:cxn ang="0">
                  <a:pos x="100" y="0"/>
                </a:cxn>
              </a:cxnLst>
              <a:rect l="0" t="0" r="r" b="b"/>
              <a:pathLst>
                <a:path w="200" h="226">
                  <a:moveTo>
                    <a:pt x="100" y="0"/>
                  </a:moveTo>
                  <a:lnTo>
                    <a:pt x="110" y="0"/>
                  </a:lnTo>
                  <a:lnTo>
                    <a:pt x="121" y="0"/>
                  </a:lnTo>
                  <a:lnTo>
                    <a:pt x="132" y="5"/>
                  </a:lnTo>
                  <a:lnTo>
                    <a:pt x="137" y="10"/>
                  </a:lnTo>
                  <a:lnTo>
                    <a:pt x="147" y="15"/>
                  </a:lnTo>
                  <a:lnTo>
                    <a:pt x="153" y="21"/>
                  </a:lnTo>
                  <a:lnTo>
                    <a:pt x="163" y="26"/>
                  </a:lnTo>
                  <a:lnTo>
                    <a:pt x="179" y="42"/>
                  </a:lnTo>
                  <a:lnTo>
                    <a:pt x="184" y="47"/>
                  </a:lnTo>
                  <a:lnTo>
                    <a:pt x="189" y="58"/>
                  </a:lnTo>
                  <a:lnTo>
                    <a:pt x="189" y="68"/>
                  </a:lnTo>
                  <a:lnTo>
                    <a:pt x="195" y="79"/>
                  </a:lnTo>
                  <a:lnTo>
                    <a:pt x="200" y="89"/>
                  </a:lnTo>
                  <a:lnTo>
                    <a:pt x="200" y="100"/>
                  </a:lnTo>
                  <a:lnTo>
                    <a:pt x="200" y="110"/>
                  </a:lnTo>
                  <a:lnTo>
                    <a:pt x="200" y="115"/>
                  </a:lnTo>
                  <a:lnTo>
                    <a:pt x="200" y="136"/>
                  </a:lnTo>
                  <a:lnTo>
                    <a:pt x="195" y="147"/>
                  </a:lnTo>
                  <a:lnTo>
                    <a:pt x="189" y="157"/>
                  </a:lnTo>
                  <a:lnTo>
                    <a:pt x="189" y="163"/>
                  </a:lnTo>
                  <a:lnTo>
                    <a:pt x="184" y="173"/>
                  </a:lnTo>
                  <a:lnTo>
                    <a:pt x="179" y="184"/>
                  </a:lnTo>
                  <a:lnTo>
                    <a:pt x="168" y="189"/>
                  </a:lnTo>
                  <a:lnTo>
                    <a:pt x="153" y="205"/>
                  </a:lnTo>
                  <a:lnTo>
                    <a:pt x="147" y="210"/>
                  </a:lnTo>
                  <a:lnTo>
                    <a:pt x="137" y="215"/>
                  </a:lnTo>
                  <a:lnTo>
                    <a:pt x="132" y="220"/>
                  </a:lnTo>
                  <a:lnTo>
                    <a:pt x="121" y="220"/>
                  </a:lnTo>
                  <a:lnTo>
                    <a:pt x="110" y="220"/>
                  </a:lnTo>
                  <a:lnTo>
                    <a:pt x="100" y="226"/>
                  </a:lnTo>
                  <a:lnTo>
                    <a:pt x="95" y="226"/>
                  </a:lnTo>
                  <a:lnTo>
                    <a:pt x="79" y="220"/>
                  </a:lnTo>
                  <a:lnTo>
                    <a:pt x="68" y="220"/>
                  </a:lnTo>
                  <a:lnTo>
                    <a:pt x="58" y="215"/>
                  </a:lnTo>
                  <a:lnTo>
                    <a:pt x="53" y="210"/>
                  </a:lnTo>
                  <a:lnTo>
                    <a:pt x="42" y="205"/>
                  </a:lnTo>
                  <a:lnTo>
                    <a:pt x="37" y="199"/>
                  </a:lnTo>
                  <a:lnTo>
                    <a:pt x="21" y="184"/>
                  </a:lnTo>
                  <a:lnTo>
                    <a:pt x="16" y="173"/>
                  </a:lnTo>
                  <a:lnTo>
                    <a:pt x="11" y="163"/>
                  </a:lnTo>
                  <a:lnTo>
                    <a:pt x="5" y="157"/>
                  </a:lnTo>
                  <a:lnTo>
                    <a:pt x="0" y="147"/>
                  </a:lnTo>
                  <a:lnTo>
                    <a:pt x="0" y="136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5" y="68"/>
                  </a:lnTo>
                  <a:lnTo>
                    <a:pt x="11" y="58"/>
                  </a:lnTo>
                  <a:lnTo>
                    <a:pt x="16" y="47"/>
                  </a:lnTo>
                  <a:lnTo>
                    <a:pt x="21" y="42"/>
                  </a:lnTo>
                  <a:lnTo>
                    <a:pt x="26" y="31"/>
                  </a:lnTo>
                  <a:lnTo>
                    <a:pt x="42" y="21"/>
                  </a:lnTo>
                  <a:lnTo>
                    <a:pt x="53" y="15"/>
                  </a:lnTo>
                  <a:lnTo>
                    <a:pt x="58" y="10"/>
                  </a:lnTo>
                  <a:lnTo>
                    <a:pt x="68" y="5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4" name="Line 20"/>
            <p:cNvSpPr>
              <a:spLocks noChangeShapeType="1"/>
            </p:cNvSpPr>
            <p:nvPr/>
          </p:nvSpPr>
          <p:spPr bwMode="auto">
            <a:xfrm flipV="1">
              <a:off x="2243" y="715"/>
              <a:ext cx="5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5" name="Line 21"/>
            <p:cNvSpPr>
              <a:spLocks noChangeShapeType="1"/>
            </p:cNvSpPr>
            <p:nvPr/>
          </p:nvSpPr>
          <p:spPr bwMode="auto">
            <a:xfrm>
              <a:off x="2526" y="741"/>
              <a:ext cx="27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6" name="Freeform 22"/>
            <p:cNvSpPr>
              <a:spLocks/>
            </p:cNvSpPr>
            <p:nvPr/>
          </p:nvSpPr>
          <p:spPr bwMode="auto">
            <a:xfrm>
              <a:off x="2353" y="1098"/>
              <a:ext cx="137" cy="179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21" y="32"/>
                </a:cxn>
                <a:cxn ang="0">
                  <a:pos x="131" y="64"/>
                </a:cxn>
                <a:cxn ang="0">
                  <a:pos x="137" y="90"/>
                </a:cxn>
                <a:cxn ang="0">
                  <a:pos x="137" y="116"/>
                </a:cxn>
                <a:cxn ang="0">
                  <a:pos x="137" y="132"/>
                </a:cxn>
                <a:cxn ang="0">
                  <a:pos x="126" y="148"/>
                </a:cxn>
                <a:cxn ang="0">
                  <a:pos x="121" y="158"/>
                </a:cxn>
                <a:cxn ang="0">
                  <a:pos x="105" y="174"/>
                </a:cxn>
                <a:cxn ang="0">
                  <a:pos x="95" y="174"/>
                </a:cxn>
                <a:cxn ang="0">
                  <a:pos x="79" y="179"/>
                </a:cxn>
                <a:cxn ang="0">
                  <a:pos x="63" y="174"/>
                </a:cxn>
                <a:cxn ang="0">
                  <a:pos x="47" y="174"/>
                </a:cxn>
                <a:cxn ang="0">
                  <a:pos x="32" y="163"/>
                </a:cxn>
                <a:cxn ang="0">
                  <a:pos x="16" y="153"/>
                </a:cxn>
                <a:cxn ang="0">
                  <a:pos x="11" y="137"/>
                </a:cxn>
                <a:cxn ang="0">
                  <a:pos x="0" y="121"/>
                </a:cxn>
              </a:cxnLst>
              <a:rect l="0" t="0" r="r" b="b"/>
              <a:pathLst>
                <a:path w="137" h="179">
                  <a:moveTo>
                    <a:pt x="105" y="0"/>
                  </a:moveTo>
                  <a:lnTo>
                    <a:pt x="121" y="32"/>
                  </a:lnTo>
                  <a:lnTo>
                    <a:pt x="131" y="64"/>
                  </a:lnTo>
                  <a:lnTo>
                    <a:pt x="137" y="90"/>
                  </a:lnTo>
                  <a:lnTo>
                    <a:pt x="137" y="116"/>
                  </a:lnTo>
                  <a:lnTo>
                    <a:pt x="137" y="132"/>
                  </a:lnTo>
                  <a:lnTo>
                    <a:pt x="126" y="148"/>
                  </a:lnTo>
                  <a:lnTo>
                    <a:pt x="121" y="158"/>
                  </a:lnTo>
                  <a:lnTo>
                    <a:pt x="105" y="174"/>
                  </a:lnTo>
                  <a:lnTo>
                    <a:pt x="95" y="174"/>
                  </a:lnTo>
                  <a:lnTo>
                    <a:pt x="79" y="179"/>
                  </a:lnTo>
                  <a:lnTo>
                    <a:pt x="63" y="174"/>
                  </a:lnTo>
                  <a:lnTo>
                    <a:pt x="47" y="174"/>
                  </a:lnTo>
                  <a:lnTo>
                    <a:pt x="32" y="163"/>
                  </a:lnTo>
                  <a:lnTo>
                    <a:pt x="16" y="153"/>
                  </a:lnTo>
                  <a:lnTo>
                    <a:pt x="11" y="137"/>
                  </a:lnTo>
                  <a:lnTo>
                    <a:pt x="0" y="12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7" name="Freeform 23"/>
            <p:cNvSpPr>
              <a:spLocks/>
            </p:cNvSpPr>
            <p:nvPr/>
          </p:nvSpPr>
          <p:spPr bwMode="auto">
            <a:xfrm>
              <a:off x="2327" y="1393"/>
              <a:ext cx="79" cy="68"/>
            </a:xfrm>
            <a:custGeom>
              <a:avLst/>
              <a:gdLst/>
              <a:ahLst/>
              <a:cxnLst>
                <a:cxn ang="0">
                  <a:pos x="79" y="31"/>
                </a:cxn>
                <a:cxn ang="0">
                  <a:pos x="79" y="26"/>
                </a:cxn>
                <a:cxn ang="0">
                  <a:pos x="73" y="16"/>
                </a:cxn>
                <a:cxn ang="0">
                  <a:pos x="73" y="10"/>
                </a:cxn>
                <a:cxn ang="0">
                  <a:pos x="68" y="10"/>
                </a:cxn>
                <a:cxn ang="0">
                  <a:pos x="63" y="5"/>
                </a:cxn>
                <a:cxn ang="0">
                  <a:pos x="58" y="0"/>
                </a:cxn>
                <a:cxn ang="0">
                  <a:pos x="52" y="0"/>
                </a:cxn>
                <a:cxn ang="0">
                  <a:pos x="42" y="0"/>
                </a:cxn>
                <a:cxn ang="0">
                  <a:pos x="37" y="0"/>
                </a:cxn>
                <a:cxn ang="0">
                  <a:pos x="31" y="0"/>
                </a:cxn>
                <a:cxn ang="0">
                  <a:pos x="21" y="0"/>
                </a:cxn>
                <a:cxn ang="0">
                  <a:pos x="16" y="5"/>
                </a:cxn>
                <a:cxn ang="0">
                  <a:pos x="10" y="10"/>
                </a:cxn>
                <a:cxn ang="0">
                  <a:pos x="5" y="10"/>
                </a:cxn>
                <a:cxn ang="0">
                  <a:pos x="5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0" y="42"/>
                </a:cxn>
                <a:cxn ang="0">
                  <a:pos x="5" y="47"/>
                </a:cxn>
                <a:cxn ang="0">
                  <a:pos x="5" y="52"/>
                </a:cxn>
                <a:cxn ang="0">
                  <a:pos x="10" y="58"/>
                </a:cxn>
                <a:cxn ang="0">
                  <a:pos x="16" y="58"/>
                </a:cxn>
                <a:cxn ang="0">
                  <a:pos x="21" y="63"/>
                </a:cxn>
                <a:cxn ang="0">
                  <a:pos x="31" y="63"/>
                </a:cxn>
                <a:cxn ang="0">
                  <a:pos x="37" y="68"/>
                </a:cxn>
                <a:cxn ang="0">
                  <a:pos x="42" y="68"/>
                </a:cxn>
                <a:cxn ang="0">
                  <a:pos x="52" y="63"/>
                </a:cxn>
                <a:cxn ang="0">
                  <a:pos x="58" y="63"/>
                </a:cxn>
                <a:cxn ang="0">
                  <a:pos x="63" y="58"/>
                </a:cxn>
                <a:cxn ang="0">
                  <a:pos x="68" y="58"/>
                </a:cxn>
                <a:cxn ang="0">
                  <a:pos x="73" y="52"/>
                </a:cxn>
                <a:cxn ang="0">
                  <a:pos x="73" y="47"/>
                </a:cxn>
                <a:cxn ang="0">
                  <a:pos x="79" y="42"/>
                </a:cxn>
                <a:cxn ang="0">
                  <a:pos x="79" y="37"/>
                </a:cxn>
              </a:cxnLst>
              <a:rect l="0" t="0" r="r" b="b"/>
              <a:pathLst>
                <a:path w="79" h="68">
                  <a:moveTo>
                    <a:pt x="79" y="31"/>
                  </a:moveTo>
                  <a:lnTo>
                    <a:pt x="79" y="31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1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68" y="10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58" y="5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52"/>
                  </a:lnTo>
                  <a:lnTo>
                    <a:pt x="10" y="52"/>
                  </a:lnTo>
                  <a:lnTo>
                    <a:pt x="10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6" y="63"/>
                  </a:lnTo>
                  <a:lnTo>
                    <a:pt x="31" y="63"/>
                  </a:lnTo>
                  <a:lnTo>
                    <a:pt x="31" y="68"/>
                  </a:lnTo>
                  <a:lnTo>
                    <a:pt x="37" y="68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7" y="68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63" y="58"/>
                  </a:lnTo>
                  <a:lnTo>
                    <a:pt x="63" y="58"/>
                  </a:lnTo>
                  <a:lnTo>
                    <a:pt x="68" y="58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3" y="47"/>
                  </a:lnTo>
                  <a:lnTo>
                    <a:pt x="73" y="47"/>
                  </a:lnTo>
                  <a:lnTo>
                    <a:pt x="79" y="42"/>
                  </a:lnTo>
                  <a:lnTo>
                    <a:pt x="79" y="42"/>
                  </a:lnTo>
                  <a:lnTo>
                    <a:pt x="79" y="37"/>
                  </a:lnTo>
                  <a:lnTo>
                    <a:pt x="79" y="37"/>
                  </a:lnTo>
                  <a:lnTo>
                    <a:pt x="79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8" name="Freeform 24"/>
            <p:cNvSpPr>
              <a:spLocks/>
            </p:cNvSpPr>
            <p:nvPr/>
          </p:nvSpPr>
          <p:spPr bwMode="auto">
            <a:xfrm>
              <a:off x="2327" y="1493"/>
              <a:ext cx="63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0"/>
                </a:cxn>
                <a:cxn ang="0">
                  <a:pos x="16" y="15"/>
                </a:cxn>
                <a:cxn ang="0">
                  <a:pos x="26" y="15"/>
                </a:cxn>
                <a:cxn ang="0">
                  <a:pos x="37" y="21"/>
                </a:cxn>
                <a:cxn ang="0">
                  <a:pos x="47" y="15"/>
                </a:cxn>
                <a:cxn ang="0">
                  <a:pos x="52" y="15"/>
                </a:cxn>
                <a:cxn ang="0">
                  <a:pos x="63" y="10"/>
                </a:cxn>
              </a:cxnLst>
              <a:rect l="0" t="0" r="r" b="b"/>
              <a:pathLst>
                <a:path w="63" h="21">
                  <a:moveTo>
                    <a:pt x="0" y="0"/>
                  </a:moveTo>
                  <a:lnTo>
                    <a:pt x="5" y="10"/>
                  </a:lnTo>
                  <a:lnTo>
                    <a:pt x="16" y="15"/>
                  </a:lnTo>
                  <a:lnTo>
                    <a:pt x="26" y="15"/>
                  </a:lnTo>
                  <a:lnTo>
                    <a:pt x="37" y="21"/>
                  </a:lnTo>
                  <a:lnTo>
                    <a:pt x="47" y="15"/>
                  </a:lnTo>
                  <a:lnTo>
                    <a:pt x="52" y="15"/>
                  </a:lnTo>
                  <a:lnTo>
                    <a:pt x="63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9" name="Freeform 25"/>
            <p:cNvSpPr>
              <a:spLocks/>
            </p:cNvSpPr>
            <p:nvPr/>
          </p:nvSpPr>
          <p:spPr bwMode="auto">
            <a:xfrm>
              <a:off x="2301" y="1014"/>
              <a:ext cx="42" cy="42"/>
            </a:xfrm>
            <a:custGeom>
              <a:avLst/>
              <a:gdLst/>
              <a:ahLst/>
              <a:cxnLst>
                <a:cxn ang="0">
                  <a:pos x="42" y="16"/>
                </a:cxn>
                <a:cxn ang="0">
                  <a:pos x="42" y="11"/>
                </a:cxn>
                <a:cxn ang="0">
                  <a:pos x="42" y="11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21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5" y="32"/>
                </a:cxn>
                <a:cxn ang="0">
                  <a:pos x="5" y="37"/>
                </a:cxn>
                <a:cxn ang="0">
                  <a:pos x="10" y="37"/>
                </a:cxn>
                <a:cxn ang="0">
                  <a:pos x="10" y="37"/>
                </a:cxn>
                <a:cxn ang="0">
                  <a:pos x="15" y="42"/>
                </a:cxn>
                <a:cxn ang="0">
                  <a:pos x="15" y="42"/>
                </a:cxn>
                <a:cxn ang="0">
                  <a:pos x="21" y="42"/>
                </a:cxn>
                <a:cxn ang="0">
                  <a:pos x="26" y="42"/>
                </a:cxn>
                <a:cxn ang="0">
                  <a:pos x="31" y="37"/>
                </a:cxn>
                <a:cxn ang="0">
                  <a:pos x="31" y="37"/>
                </a:cxn>
                <a:cxn ang="0">
                  <a:pos x="36" y="37"/>
                </a:cxn>
                <a:cxn ang="0">
                  <a:pos x="36" y="32"/>
                </a:cxn>
                <a:cxn ang="0">
                  <a:pos x="42" y="27"/>
                </a:cxn>
                <a:cxn ang="0">
                  <a:pos x="42" y="27"/>
                </a:cxn>
                <a:cxn ang="0">
                  <a:pos x="42" y="21"/>
                </a:cxn>
              </a:cxnLst>
              <a:rect l="0" t="0" r="r" b="b"/>
              <a:pathLst>
                <a:path w="42" h="42">
                  <a:moveTo>
                    <a:pt x="42" y="16"/>
                  </a:moveTo>
                  <a:lnTo>
                    <a:pt x="42" y="16"/>
                  </a:lnTo>
                  <a:lnTo>
                    <a:pt x="42" y="16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6" y="37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42" y="32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70" name="Freeform 26"/>
            <p:cNvSpPr>
              <a:spLocks/>
            </p:cNvSpPr>
            <p:nvPr/>
          </p:nvSpPr>
          <p:spPr bwMode="auto">
            <a:xfrm>
              <a:off x="2479" y="1014"/>
              <a:ext cx="42" cy="42"/>
            </a:xfrm>
            <a:custGeom>
              <a:avLst/>
              <a:gdLst/>
              <a:ahLst/>
              <a:cxnLst>
                <a:cxn ang="0">
                  <a:pos x="42" y="16"/>
                </a:cxn>
                <a:cxn ang="0">
                  <a:pos x="42" y="11"/>
                </a:cxn>
                <a:cxn ang="0">
                  <a:pos x="42" y="11"/>
                </a:cxn>
                <a:cxn ang="0">
                  <a:pos x="37" y="6"/>
                </a:cxn>
                <a:cxn ang="0">
                  <a:pos x="37" y="6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5" y="32"/>
                </a:cxn>
                <a:cxn ang="0">
                  <a:pos x="5" y="37"/>
                </a:cxn>
                <a:cxn ang="0">
                  <a:pos x="11" y="37"/>
                </a:cxn>
                <a:cxn ang="0">
                  <a:pos x="11" y="37"/>
                </a:cxn>
                <a:cxn ang="0">
                  <a:pos x="16" y="42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26" y="42"/>
                </a:cxn>
                <a:cxn ang="0">
                  <a:pos x="32" y="37"/>
                </a:cxn>
                <a:cxn ang="0">
                  <a:pos x="32" y="37"/>
                </a:cxn>
                <a:cxn ang="0">
                  <a:pos x="37" y="37"/>
                </a:cxn>
                <a:cxn ang="0">
                  <a:pos x="37" y="32"/>
                </a:cxn>
                <a:cxn ang="0">
                  <a:pos x="42" y="27"/>
                </a:cxn>
                <a:cxn ang="0">
                  <a:pos x="42" y="27"/>
                </a:cxn>
                <a:cxn ang="0">
                  <a:pos x="42" y="21"/>
                </a:cxn>
              </a:cxnLst>
              <a:rect l="0" t="0" r="r" b="b"/>
              <a:pathLst>
                <a:path w="42" h="42">
                  <a:moveTo>
                    <a:pt x="42" y="16"/>
                  </a:moveTo>
                  <a:lnTo>
                    <a:pt x="42" y="16"/>
                  </a:lnTo>
                  <a:lnTo>
                    <a:pt x="42" y="16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37" y="11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2"/>
                  </a:lnTo>
                  <a:lnTo>
                    <a:pt x="37" y="32"/>
                  </a:lnTo>
                  <a:lnTo>
                    <a:pt x="37" y="32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71" name="Line 27"/>
            <p:cNvSpPr>
              <a:spLocks noChangeShapeType="1"/>
            </p:cNvSpPr>
            <p:nvPr/>
          </p:nvSpPr>
          <p:spPr bwMode="auto">
            <a:xfrm flipH="1">
              <a:off x="2479" y="1640"/>
              <a:ext cx="90" cy="231"/>
            </a:xfrm>
            <a:prstGeom prst="line">
              <a:avLst/>
            </a:prstGeom>
            <a:noFill/>
            <a:ln w="0">
              <a:solidFill>
                <a:srgbClr val="880505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372" name="Line 28"/>
          <p:cNvSpPr>
            <a:spLocks noChangeShapeType="1"/>
          </p:cNvSpPr>
          <p:nvPr/>
        </p:nvSpPr>
        <p:spPr bwMode="auto">
          <a:xfrm flipV="1">
            <a:off x="2325688" y="107950"/>
            <a:ext cx="1587" cy="258763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73" name="Line 29"/>
          <p:cNvSpPr>
            <a:spLocks noChangeShapeType="1"/>
          </p:cNvSpPr>
          <p:nvPr/>
        </p:nvSpPr>
        <p:spPr bwMode="auto">
          <a:xfrm flipH="1" flipV="1">
            <a:off x="2943225" y="141288"/>
            <a:ext cx="33338" cy="627062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74" name="Line 30"/>
          <p:cNvSpPr>
            <a:spLocks noChangeShapeType="1"/>
          </p:cNvSpPr>
          <p:nvPr/>
        </p:nvSpPr>
        <p:spPr bwMode="auto">
          <a:xfrm flipH="1" flipV="1">
            <a:off x="4294188" y="58738"/>
            <a:ext cx="33337" cy="7254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75" name="Line 31"/>
          <p:cNvSpPr>
            <a:spLocks noChangeShapeType="1"/>
          </p:cNvSpPr>
          <p:nvPr/>
        </p:nvSpPr>
        <p:spPr bwMode="auto">
          <a:xfrm flipV="1">
            <a:off x="4686300" y="41275"/>
            <a:ext cx="1588" cy="4349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76" name="Line 32"/>
          <p:cNvSpPr>
            <a:spLocks noChangeShapeType="1"/>
          </p:cNvSpPr>
          <p:nvPr/>
        </p:nvSpPr>
        <p:spPr bwMode="auto">
          <a:xfrm flipV="1">
            <a:off x="4962525" y="92075"/>
            <a:ext cx="1588" cy="32543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78" name="Text Box 34"/>
          <p:cNvSpPr txBox="1">
            <a:spLocks noChangeArrowheads="1"/>
          </p:cNvSpPr>
          <p:nvPr/>
        </p:nvSpPr>
        <p:spPr bwMode="auto">
          <a:xfrm>
            <a:off x="3743325" y="2349500"/>
            <a:ext cx="5400675" cy="286232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3600" b="1" i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 ЛЮБОЙ ОПАСНОСТИ СООБЩАЙ </a:t>
            </a:r>
            <a:r>
              <a:rPr lang="ru-RU" sz="3600" b="1" i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преподавателю (администрации)!</a:t>
            </a:r>
            <a:endParaRPr lang="en-US" sz="36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81" name="Text Box 37"/>
          <p:cNvSpPr txBox="1"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503238"/>
          </a:xfrm>
          <a:noFill/>
          <a:ln/>
        </p:spPr>
        <p:txBody>
          <a:bodyPr/>
          <a:lstStyle/>
          <a:p>
            <a:pPr algn="ctr" eaLnBrk="0" hangingPunct="0"/>
            <a:r>
              <a:rPr lang="en-US" sz="2800" b="0" dirty="0"/>
              <a:t/>
            </a:r>
            <a:br>
              <a:rPr lang="en-US" sz="2800" b="0" dirty="0"/>
            </a:br>
            <a:r>
              <a:rPr lang="en-US" sz="2800" b="0" dirty="0"/>
              <a:t/>
            </a:r>
            <a:br>
              <a:rPr lang="en-US" sz="2800" b="0" dirty="0"/>
            </a:b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Остерегайся небезопасных мест 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8" grpId="0" animBg="1" autoUpdateAnimBg="0"/>
      <p:bldP spid="5738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MEDEQ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857495"/>
            <a:ext cx="3630613" cy="3451229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Сообщение о несчастных случаях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7772400" cy="14478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 всех несчастных случаях сообщай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преподавателю (руководству)!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Береги руки!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Будь внимателен: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 пользуешься выдвижными ящиками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 работаешь с бумагой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степлером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Храни острые предметы в безопасных емкостях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581525"/>
            <a:ext cx="1671637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8913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Падения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4422"/>
            <a:ext cx="6410340" cy="4805378"/>
          </a:xfrm>
        </p:spPr>
        <p:txBody>
          <a:bodyPr/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Предотврати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падения,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следуя следующим правилам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Следи 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чтобы электропроводка не послужила причиной падения </a:t>
            </a:r>
          </a:p>
          <a:p>
            <a:pPr lvl="1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Незамедлительно обеспечь уборку пролитых жидкостей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Не загромождай проходы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Поддерживай чистоту в помещениях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4019550"/>
            <a:ext cx="47625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2"/>
            <a:ext cx="8893175" cy="4883161"/>
          </a:xfrm>
        </p:spPr>
        <p:txBody>
          <a:bodyPr/>
          <a:lstStyle/>
          <a:p>
            <a:pPr lvl="1">
              <a:buFontTx/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Обращай внимание на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Плохо прикрепленное покрытие пола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Сколы на ступенях лестницы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Сколы на плитке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Неподходящую обувь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Поднимай упавшие предметы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</a:t>
            </a:r>
          </a:p>
          <a:p>
            <a:pPr lvl="1">
              <a:buFontTx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карандаши, ручки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т.д.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23850" y="5373688"/>
            <a:ext cx="3887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ru-RU" sz="2800" b="1" i="0">
                <a:solidFill>
                  <a:schemeClr val="accent2"/>
                </a:solidFill>
              </a:rPr>
              <a:t>Смотри под ноги</a:t>
            </a:r>
            <a:r>
              <a:rPr lang="en-US" sz="2800" b="1" i="0">
                <a:solidFill>
                  <a:schemeClr val="accent2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Лестница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7740650" cy="4038600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 отвлекайся при спуске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Делай один шаг в единицу времени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Смотри,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куда идешь. Не переноси предметы, которые ограничивали бы твой обзор.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Держись одной рукой за перила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 собирайтесь на лестнице или лестничных площадках</a:t>
            </a:r>
          </a:p>
          <a:p>
            <a:pPr lvl="1">
              <a:buFontTx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Если лестница недостаточно освещена – сообщи руководителю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88900"/>
            <a:ext cx="205105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981075"/>
            <a:ext cx="8610600" cy="487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/>
              <a:t>         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Рабочее место</a:t>
            </a:r>
          </a:p>
          <a:p>
            <a:pPr algn="ctr">
              <a:buFontTx/>
              <a:buNone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u="sng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Рационально распредели документы на своем рабочем месте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клади лишние предметы под рабочий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стол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Никогда не клади предметы на верх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шкафов</a:t>
            </a:r>
          </a:p>
          <a:p>
            <a:pPr lvl="1"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Никогда не оставляй стол с открытыми </a:t>
            </a:r>
            <a:r>
              <a:rPr lang="ru-RU" sz="2400" dirty="0" smtClean="0"/>
              <a:t>ящиками</a:t>
            </a:r>
            <a:endParaRPr lang="en-US" sz="2400" dirty="0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875"/>
            <a:ext cx="3048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4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2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2229" name="Picture 5" descr="CMENO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743200"/>
            <a:ext cx="6096000" cy="3708400"/>
          </a:xfrm>
          <a:prstGeom prst="rect">
            <a:avLst/>
          </a:prstGeom>
          <a:noFill/>
        </p:spPr>
      </p:pic>
      <p:sp>
        <p:nvSpPr>
          <p:cNvPr id="52233" name="Text Box 9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6705600" cy="1249362"/>
          </a:xfrm>
          <a:solidFill>
            <a:schemeClr val="bg1"/>
          </a:solidFill>
          <a:ln/>
        </p:spPr>
        <p:txBody>
          <a:bodyPr/>
          <a:lstStyle/>
          <a:p>
            <a:pPr algn="ctr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Работай только на 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оборудовании,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котором тебе разрешено!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7772400" cy="4114800"/>
          </a:xfrm>
        </p:spPr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Если чувствуешь покалывание при прикасании к оборудованию, наблюдаешь дым или искрение, немедленно отключи оборудование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сообщи преподавателю   (руководителю).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CWMNO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017838"/>
            <a:ext cx="3917950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Рщьу\Desktop\i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286124"/>
            <a:ext cx="5250061" cy="32623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571480"/>
            <a:ext cx="7500990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требования санитарии и личной гигиены.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Рщьу\Desktop\hands-31136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4034444" cy="5143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68313" y="1268413"/>
            <a:ext cx="8153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ru-RU" sz="3200" i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Сохраняй чистоту в </a:t>
            </a:r>
            <a:r>
              <a:rPr lang="ru-RU" sz="3200" i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санузлах;</a:t>
            </a:r>
            <a:endParaRPr lang="en-US" sz="3200" i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sz="3200" i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Уходя из </a:t>
            </a:r>
            <a:r>
              <a:rPr lang="ru-RU" sz="3200" i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санузла, убедись</a:t>
            </a:r>
            <a:r>
              <a:rPr lang="ru-RU" sz="3200" i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что оставил помещение в таком </a:t>
            </a:r>
            <a:r>
              <a:rPr lang="ru-RU" sz="3200" i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состоянии, </a:t>
            </a:r>
            <a:r>
              <a:rPr lang="ru-RU" sz="3200" i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котором хотел бы увидеть его </a:t>
            </a:r>
            <a:r>
              <a:rPr lang="ru-RU" sz="3200" i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снова;</a:t>
            </a:r>
            <a:endParaRPr lang="en-US" sz="3200" i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sz="3200" i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бросай в унитаз что-либо, что могло бы засорить канализационные </a:t>
            </a:r>
            <a:r>
              <a:rPr lang="ru-RU" sz="3200" i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трубы.</a:t>
            </a:r>
            <a:endParaRPr lang="en-US" sz="6000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6000" i="0" dirty="0">
              <a:solidFill>
                <a:srgbClr val="FFFFFF"/>
              </a:solidFill>
            </a:endParaRPr>
          </a:p>
        </p:txBody>
      </p:sp>
      <p:pic>
        <p:nvPicPr>
          <p:cNvPr id="91142" name="Picture 6" descr="P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194175"/>
            <a:ext cx="2663825" cy="2663825"/>
          </a:xfrm>
          <a:prstGeom prst="rect">
            <a:avLst/>
          </a:prstGeom>
          <a:noFill/>
        </p:spPr>
      </p:pic>
    </p:spTree>
  </p:cSld>
  <p:clrMapOvr>
    <a:masterClrMapping/>
  </p:clrMapOvr>
  <p:transition advTm="285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4BFD00-9BBC-462B-83CC-3F99A8C79E67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15388" cy="787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Рщьу\Desktop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642918"/>
            <a:ext cx="2533650" cy="20478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57562"/>
            <a:ext cx="9144000" cy="3268667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>
                <a:solidFill>
                  <a:srgbClr val="FF0000"/>
                </a:solidFill>
              </a:rPr>
              <a:t>Каждый </a:t>
            </a:r>
            <a:r>
              <a:rPr lang="ru-RU" dirty="0" smtClean="0">
                <a:solidFill>
                  <a:srgbClr val="FF0000"/>
                </a:solidFill>
              </a:rPr>
              <a:t>студент </a:t>
            </a:r>
            <a:r>
              <a:rPr lang="ru-RU" dirty="0">
                <a:solidFill>
                  <a:srgbClr val="FF0000"/>
                </a:solidFill>
              </a:rPr>
              <a:t>обязан соблюдать нормы личной гигиены: тщательно мыть руки перед едой и при их загрязнении после выполняемой работы, постоянно должен следить за опрятностью внешнего вида и чистотой одежды.</a:t>
            </a:r>
          </a:p>
        </p:txBody>
      </p:sp>
      <p:pic>
        <p:nvPicPr>
          <p:cNvPr id="6147" name="Picture 3" descr="C:\Users\Рщьу\Desktop\i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024" y="214290"/>
            <a:ext cx="3124999" cy="3214710"/>
          </a:xfrm>
          <a:prstGeom prst="rect">
            <a:avLst/>
          </a:prstGeom>
          <a:noFill/>
        </p:spPr>
      </p:pic>
      <p:pic>
        <p:nvPicPr>
          <p:cNvPr id="6146" name="Picture 2" descr="C:\Users\Рщьу\Desktop\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41371">
            <a:off x="6855650" y="1910512"/>
            <a:ext cx="1949450" cy="1949450"/>
          </a:xfrm>
          <a:prstGeom prst="rect">
            <a:avLst/>
          </a:prstGeom>
          <a:noFill/>
        </p:spPr>
      </p:pic>
      <p:pic>
        <p:nvPicPr>
          <p:cNvPr id="6149" name="Picture 5" descr="C:\Users\Рщьу\Desktop\35934_html_m2664c98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71480"/>
            <a:ext cx="2247900" cy="2743200"/>
          </a:xfrm>
          <a:prstGeom prst="rect">
            <a:avLst/>
          </a:prstGeom>
          <a:noFill/>
        </p:spPr>
      </p:pic>
      <p:pic>
        <p:nvPicPr>
          <p:cNvPr id="6150" name="Picture 6" descr="C:\Users\Рщьу\Desktop\CoolClips_hous119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2428868"/>
            <a:ext cx="1506475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algn="ctr">
              <a:buFontTx/>
              <a:buNone/>
            </a:pPr>
            <a:r>
              <a:rPr lang="ru-RU" b="1" u="sng" dirty="0"/>
              <a:t>Основные обязанности </a:t>
            </a:r>
            <a:r>
              <a:rPr lang="ru-RU" b="1" u="sng" dirty="0" smtClean="0"/>
              <a:t>студентов</a:t>
            </a:r>
            <a:r>
              <a:rPr lang="en-US" b="1" u="sng" dirty="0" smtClean="0"/>
              <a:t> </a:t>
            </a:r>
            <a:endParaRPr lang="en-US" b="1" i="1" u="sng" dirty="0"/>
          </a:p>
        </p:txBody>
      </p:sp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667000"/>
            <a:ext cx="30749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59113" y="2492375"/>
          <a:ext cx="3457575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Clip" r:id="rId3" imgW="5045075" imgH="3238500" progId="">
                  <p:embed/>
                </p:oleObj>
              </mc:Choice>
              <mc:Fallback>
                <p:oleObj name="Clip" r:id="rId3" imgW="5045075" imgH="3238500" progId="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492375"/>
                        <a:ext cx="3457575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23850" y="1052513"/>
            <a:ext cx="2663825" cy="1152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i="0"/>
              <a:t>Проходить обучение </a:t>
            </a:r>
          </a:p>
          <a:p>
            <a:pPr algn="ctr"/>
            <a:r>
              <a:rPr lang="ru-RU" i="0"/>
              <a:t>по охране труда </a:t>
            </a:r>
          </a:p>
          <a:p>
            <a:pPr algn="ctr"/>
            <a:r>
              <a:rPr lang="ru-RU" i="0"/>
              <a:t>(обучение, инструктажи)</a:t>
            </a:r>
            <a:endParaRPr lang="en-US" i="0"/>
          </a:p>
          <a:p>
            <a:pPr algn="ctr" eaLnBrk="0" hangingPunct="0"/>
            <a:endParaRPr lang="en-US" sz="2400" i="0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6372225" y="981075"/>
            <a:ext cx="2514600" cy="1008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i="0"/>
              <a:t>Соблюдать </a:t>
            </a:r>
          </a:p>
          <a:p>
            <a:pPr algn="ctr" eaLnBrk="0" hangingPunct="0"/>
            <a:r>
              <a:rPr lang="ru-RU" i="0"/>
              <a:t>требования</a:t>
            </a:r>
          </a:p>
          <a:p>
            <a:pPr algn="ctr" eaLnBrk="0" hangingPunct="0"/>
            <a:r>
              <a:rPr lang="ru-RU" i="0"/>
              <a:t>охраны труда</a:t>
            </a:r>
            <a:endParaRPr lang="en-US" i="0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6948488" y="3429000"/>
            <a:ext cx="2016125" cy="18716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i="0"/>
              <a:t>Извещать о </a:t>
            </a:r>
          </a:p>
          <a:p>
            <a:pPr algn="ctr"/>
            <a:r>
              <a:rPr lang="ru-RU" i="0"/>
              <a:t>нарушениях </a:t>
            </a:r>
          </a:p>
          <a:p>
            <a:pPr algn="ctr"/>
            <a:r>
              <a:rPr lang="ru-RU" i="0"/>
              <a:t>требований</a:t>
            </a:r>
          </a:p>
          <a:p>
            <a:pPr algn="ctr"/>
            <a:r>
              <a:rPr lang="ru-RU" i="0"/>
              <a:t> охраны труда, </a:t>
            </a:r>
          </a:p>
          <a:p>
            <a:pPr algn="ctr"/>
            <a:r>
              <a:rPr lang="ru-RU" i="0"/>
              <a:t>о всех несчастных</a:t>
            </a:r>
          </a:p>
          <a:p>
            <a:pPr algn="ctr"/>
            <a:r>
              <a:rPr lang="ru-RU" i="0"/>
              <a:t> случаях</a:t>
            </a:r>
            <a:endParaRPr lang="en-US" i="0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250825" y="3429000"/>
            <a:ext cx="2763838" cy="172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i="0"/>
              <a:t>Правильно применять </a:t>
            </a:r>
          </a:p>
          <a:p>
            <a:pPr algn="ctr"/>
            <a:r>
              <a:rPr lang="ru-RU" i="0"/>
              <a:t>средства </a:t>
            </a:r>
          </a:p>
          <a:p>
            <a:pPr algn="ctr"/>
            <a:r>
              <a:rPr lang="ru-RU" i="0"/>
              <a:t>индивидуальной</a:t>
            </a:r>
          </a:p>
          <a:p>
            <a:pPr algn="ctr"/>
            <a:r>
              <a:rPr lang="ru-RU" i="0"/>
              <a:t> и коллективной </a:t>
            </a:r>
          </a:p>
          <a:p>
            <a:pPr algn="ctr"/>
            <a:r>
              <a:rPr lang="ru-RU" i="0"/>
              <a:t>защиты</a:t>
            </a:r>
            <a:endParaRPr lang="en-US" i="0"/>
          </a:p>
          <a:p>
            <a:pPr algn="ctr" eaLnBrk="0" hangingPunct="0"/>
            <a:endParaRPr lang="en-US" sz="2400" i="0"/>
          </a:p>
        </p:txBody>
      </p:sp>
    </p:spTree>
  </p:cSld>
  <p:clrMapOvr>
    <a:masterClrMapping/>
  </p:clrMapOvr>
  <p:transition advTm="23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 autoUpdateAnimBg="0"/>
      <p:bldP spid="46086" grpId="0" animBg="1" autoUpdateAnimBg="0"/>
      <p:bldP spid="46087" grpId="0" animBg="1" autoUpdateAnimBg="0"/>
      <p:bldP spid="46088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304800" y="242888"/>
          <a:ext cx="8458200" cy="660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Drawing" r:id="rId3" imgW="94781520" imgH="74157480" progId="">
                  <p:embed/>
                </p:oleObj>
              </mc:Choice>
              <mc:Fallback>
                <p:oleObj name="Drawing" r:id="rId3" imgW="94781520" imgH="741574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2888"/>
                        <a:ext cx="8458200" cy="660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532313" y="1065213"/>
            <a:ext cx="9112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 i="0">
                <a:solidFill>
                  <a:schemeClr val="bg1"/>
                </a:solidFill>
              </a:rPr>
              <a:t>ТЫ</a:t>
            </a:r>
            <a:endParaRPr lang="en-US" sz="3600" i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701925" y="2814638"/>
            <a:ext cx="26908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i="0">
                <a:solidFill>
                  <a:schemeClr val="bg1"/>
                </a:solidFill>
              </a:rPr>
              <a:t>ОТВЕТСТВЕНЕН</a:t>
            </a:r>
            <a:endParaRPr lang="en-US" sz="2400" i="0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895475" y="4033838"/>
            <a:ext cx="22034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i="0">
                <a:solidFill>
                  <a:schemeClr val="bg1"/>
                </a:solidFill>
              </a:rPr>
              <a:t>за свою </a:t>
            </a:r>
          </a:p>
          <a:p>
            <a:pPr algn="ctr" eaLnBrk="0" hangingPunct="0"/>
            <a:r>
              <a:rPr lang="ru-RU" sz="2400" b="1" i="0">
                <a:solidFill>
                  <a:schemeClr val="bg1"/>
                </a:solidFill>
              </a:rPr>
              <a:t>собственную</a:t>
            </a:r>
            <a:endParaRPr lang="en-US" sz="2400" b="1" i="0">
              <a:solidFill>
                <a:schemeClr val="bg1"/>
              </a:solidFill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80988" y="5938838"/>
            <a:ext cx="28781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i="0">
                <a:solidFill>
                  <a:schemeClr val="bg1"/>
                </a:solidFill>
              </a:rPr>
              <a:t>БЕЗОПАСНОСТЬ!</a:t>
            </a:r>
            <a:endParaRPr lang="en-US" sz="2400" b="1" i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utoUpdateAnimBg="0"/>
      <p:bldP spid="50182" grpId="0" autoUpdateAnimBg="0"/>
      <p:bldP spid="50183" grpId="0" autoUpdateAnimBg="0"/>
      <p:bldP spid="5018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algn="ctr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Знаки безопасности</a:t>
            </a:r>
            <a:endParaRPr lang="en-GB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Существует четыре сигнальных цвета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знаков,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каждый из которых имеет свое смысловое значение</a:t>
            </a:r>
          </a:p>
          <a:p>
            <a:r>
              <a:rPr lang="ru-RU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</a:p>
          <a:p>
            <a:r>
              <a:rPr lang="ru-RU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Синий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153400" cy="1944688"/>
          </a:xfrm>
          <a:solidFill>
            <a:schemeClr val="bg1"/>
          </a:solidFill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Никогда не используй стул, кресло, диван и другие подручные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предметы,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чтобы достать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нужное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636838"/>
            <a:ext cx="5453063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1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549275"/>
            <a:ext cx="6840538" cy="504031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b="1">
                <a:solidFill>
                  <a:srgbClr val="FF3300"/>
                </a:solidFill>
              </a:rPr>
              <a:t>Красный цвет </a:t>
            </a:r>
            <a:r>
              <a:rPr lang="ru-RU"/>
              <a:t>знаков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/>
              <a:t>(область применения): </a:t>
            </a:r>
            <a:endParaRPr lang="en-GB"/>
          </a:p>
          <a:p>
            <a:pPr>
              <a:lnSpc>
                <a:spcPct val="80000"/>
              </a:lnSpc>
              <a:buFontTx/>
              <a:buNone/>
            </a:pPr>
            <a:endParaRPr lang="ru-RU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/>
              <a:t>Запрещающие знаки</a:t>
            </a:r>
            <a:r>
              <a:rPr lang="en-GB"/>
              <a:t> – </a:t>
            </a:r>
            <a:endParaRPr lang="ru-RU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запрещение опасного поведения или действия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/>
          </a:p>
          <a:p>
            <a:pPr>
              <a:lnSpc>
                <a:spcPct val="80000"/>
              </a:lnSpc>
              <a:buFontTx/>
              <a:buNone/>
            </a:pPr>
            <a:endParaRPr lang="ru-RU" sz="2800"/>
          </a:p>
          <a:p>
            <a:pPr>
              <a:lnSpc>
                <a:spcPct val="80000"/>
              </a:lnSpc>
              <a:buFontTx/>
              <a:buNone/>
            </a:pPr>
            <a:endParaRPr lang="ru-RU" sz="28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/>
              <a:t>Знаки пожарной безопасности</a:t>
            </a:r>
            <a:r>
              <a:rPr lang="en-GB"/>
              <a:t> – </a:t>
            </a:r>
            <a:r>
              <a:rPr lang="ru-RU" sz="2800"/>
              <a:t>обозначение и определение мест нахождения пожарной техники</a:t>
            </a:r>
            <a:endParaRPr lang="en-GB" sz="2800" b="1"/>
          </a:p>
        </p:txBody>
      </p:sp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221163"/>
            <a:ext cx="1655763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1497013"/>
            <a:ext cx="19431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60350"/>
            <a:ext cx="5472112" cy="48974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>
                <a:solidFill>
                  <a:srgbClr val="FFFF00"/>
                </a:solidFill>
              </a:rPr>
              <a:t>Желтый цвет</a:t>
            </a:r>
            <a:r>
              <a:rPr lang="ru-RU">
                <a:solidFill>
                  <a:srgbClr val="FFFF00"/>
                </a:solidFill>
              </a:rPr>
              <a:t> </a:t>
            </a:r>
            <a:r>
              <a:rPr lang="ru-RU"/>
              <a:t>знаков</a:t>
            </a:r>
          </a:p>
          <a:p>
            <a:pPr algn="ctr">
              <a:buFontTx/>
              <a:buNone/>
            </a:pPr>
            <a:r>
              <a:rPr lang="ru-RU"/>
              <a:t>(область применения)</a:t>
            </a:r>
            <a:endParaRPr lang="en-GB"/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r>
              <a:rPr lang="ru-RU" sz="2800" b="1"/>
              <a:t>Предупреждающие знаки</a:t>
            </a:r>
            <a:r>
              <a:rPr lang="ru-RU" sz="2800"/>
              <a:t> – предупреждение о возможной опасности. Осторожность. Внимание</a:t>
            </a:r>
            <a:endParaRPr lang="en-GB" sz="2800" b="1"/>
          </a:p>
        </p:txBody>
      </p:sp>
      <p:pic>
        <p:nvPicPr>
          <p:cNvPr id="7681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2492375"/>
            <a:ext cx="25209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765175"/>
            <a:ext cx="6335712" cy="45259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b="1">
                <a:solidFill>
                  <a:schemeClr val="hlink"/>
                </a:solidFill>
              </a:rPr>
              <a:t>Зеленый цвет</a:t>
            </a:r>
            <a:r>
              <a:rPr lang="ru-RU"/>
              <a:t> знаков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/>
              <a:t>(область применения)</a:t>
            </a:r>
            <a:endParaRPr lang="en-GB"/>
          </a:p>
          <a:p>
            <a:pPr>
              <a:lnSpc>
                <a:spcPct val="80000"/>
              </a:lnSpc>
              <a:buFontTx/>
              <a:buNone/>
            </a:pPr>
            <a:endParaRPr lang="ru-RU"/>
          </a:p>
          <a:p>
            <a:pPr>
              <a:lnSpc>
                <a:spcPct val="80000"/>
              </a:lnSpc>
              <a:buFontTx/>
              <a:buNone/>
            </a:pPr>
            <a:endParaRPr lang="en-GB" sz="10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Эвакуационные знаки и знаки медицинского и санитарного назначения</a:t>
            </a:r>
            <a:r>
              <a:rPr lang="ru-RU" sz="2400"/>
              <a:t> –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обозначение направления движения при эвакуации. Спасение, первая помощь при авариях или пожарах. Надпись, информация для обеспечения безопасности.</a:t>
            </a:r>
            <a:endParaRPr lang="en-GB" sz="2400"/>
          </a:p>
          <a:p>
            <a:pPr>
              <a:lnSpc>
                <a:spcPct val="80000"/>
              </a:lnSpc>
              <a:buFontTx/>
              <a:buNone/>
            </a:pPr>
            <a:endParaRPr lang="en-GB" sz="2400"/>
          </a:p>
        </p:txBody>
      </p:sp>
      <p:pic>
        <p:nvPicPr>
          <p:cNvPr id="778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5229225"/>
            <a:ext cx="237648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2997200"/>
            <a:ext cx="13398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1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60350"/>
            <a:ext cx="6335712" cy="5030788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b="1"/>
              <a:t>Синий цвет</a:t>
            </a:r>
            <a:r>
              <a:rPr lang="ru-RU"/>
              <a:t> знаков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/>
              <a:t>(область применения)</a:t>
            </a:r>
            <a:endParaRPr lang="en-GB"/>
          </a:p>
          <a:p>
            <a:pPr>
              <a:lnSpc>
                <a:spcPct val="80000"/>
              </a:lnSpc>
              <a:buFontTx/>
              <a:buNone/>
            </a:pPr>
            <a:endParaRPr lang="ru-RU"/>
          </a:p>
          <a:p>
            <a:pPr>
              <a:lnSpc>
                <a:spcPct val="80000"/>
              </a:lnSpc>
              <a:buFontTx/>
              <a:buNone/>
            </a:pPr>
            <a:endParaRPr lang="en-GB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/>
              <a:t>Предписывающие знаки</a:t>
            </a:r>
            <a:r>
              <a:rPr lang="en-GB" sz="2800"/>
              <a:t> – </a:t>
            </a:r>
            <a:endParaRPr lang="ru-RU" sz="28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предписание обязательных действий во избежание опасности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/>
          </a:p>
          <a:p>
            <a:pPr>
              <a:lnSpc>
                <a:spcPct val="80000"/>
              </a:lnSpc>
              <a:buFontTx/>
              <a:buNone/>
            </a:pPr>
            <a:endParaRPr lang="ru-RU" sz="2800"/>
          </a:p>
          <a:p>
            <a:pPr>
              <a:lnSpc>
                <a:spcPct val="80000"/>
              </a:lnSpc>
              <a:buFontTx/>
              <a:buNone/>
            </a:pPr>
            <a:endParaRPr lang="ru-RU" sz="28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/>
              <a:t>Указательные знаки</a:t>
            </a:r>
            <a:r>
              <a:rPr lang="en-GB" sz="2800"/>
              <a:t> – </a:t>
            </a:r>
            <a:endParaRPr lang="ru-RU" sz="28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разрешение. Указание. Надпись или информация.</a:t>
            </a:r>
            <a:endParaRPr lang="en-GB" sz="2800" b="1"/>
          </a:p>
          <a:p>
            <a:pPr>
              <a:lnSpc>
                <a:spcPct val="80000"/>
              </a:lnSpc>
              <a:buFontTx/>
              <a:buNone/>
            </a:pPr>
            <a:endParaRPr lang="en-GB"/>
          </a:p>
        </p:txBody>
      </p:sp>
      <p:pic>
        <p:nvPicPr>
          <p:cNvPr id="7886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916113"/>
            <a:ext cx="18002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4508500"/>
            <a:ext cx="1550988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Первичные средства пожаротушения</a:t>
            </a:r>
          </a:p>
        </p:txBody>
      </p:sp>
      <p:pic>
        <p:nvPicPr>
          <p:cNvPr id="12292" name="Picture 4" descr="sht_otk_me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365625"/>
            <a:ext cx="2520950" cy="2089150"/>
          </a:xfrm>
          <a:noFill/>
        </p:spPr>
      </p:pic>
      <p:pic>
        <p:nvPicPr>
          <p:cNvPr id="12293" name="Picture 5" descr="uglekisl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989138"/>
            <a:ext cx="2520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214678" y="1928802"/>
            <a:ext cx="5256213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ПЕРВЫЧНЫЕ СРЕДСТВА ПОЖАРОТУШЕНИЯ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предназначены для тушения пожаров в начальной стадии и включают: пожарные водопроводы, огнетушители ручные, сухой песок, асбестовые одеяла, кошмы и др.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ИНСТРУМЕНТ ПОЖАРНЫЙ РУЧНОЙ  немеханизированный - инструмент без какого-либо привода, кроме мускульной силы человека, предназначенный для выполнения различных работ при тушении пожара (пожарные багры, ломы, топоры, крюки).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sz="2800" b="1" dirty="0">
              <a:latin typeface="Tahoma" pitchFamily="34" charset="0"/>
            </a:endParaRPr>
          </a:p>
        </p:txBody>
      </p:sp>
      <p:pic>
        <p:nvPicPr>
          <p:cNvPr id="12295" name="Picture 7" descr="pp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5418138"/>
            <a:ext cx="165893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3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Знаки пожарной безопасности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1800" smtClean="0">
                <a:effectLst/>
              </a:rPr>
              <a:t>1. Знаки для обозначения средств пожарной сигнализации и кнопок ручного включения</a:t>
            </a:r>
          </a:p>
        </p:txBody>
      </p:sp>
      <p:pic>
        <p:nvPicPr>
          <p:cNvPr id="26628" name="Picture 4" descr="Image3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644900"/>
            <a:ext cx="647700" cy="647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051050" y="3789363"/>
            <a:ext cx="6084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- Кнопка включения средств и </a:t>
            </a:r>
            <a:r>
              <a:rPr lang="ru-RU"/>
              <a:t>систем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пожарной автоматики</a:t>
            </a:r>
          </a:p>
        </p:txBody>
      </p:sp>
      <p:pic>
        <p:nvPicPr>
          <p:cNvPr id="26630" name="Picture 6" descr="Image3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508500"/>
            <a:ext cx="649287" cy="6492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268538" y="4652963"/>
            <a:ext cx="4376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- Звуковой оповещатель пожарной тревоги</a:t>
            </a:r>
          </a:p>
        </p:txBody>
      </p:sp>
      <p:pic>
        <p:nvPicPr>
          <p:cNvPr id="26632" name="Picture 8" descr="Image3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5516563"/>
            <a:ext cx="647700" cy="647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268538" y="5734050"/>
            <a:ext cx="423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- Телефон для использования при пожаре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Знаки пожарной безопасности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1800" smtClean="0"/>
              <a:t>2. </a:t>
            </a:r>
            <a:r>
              <a:rPr lang="ru-RU" sz="1800" smtClean="0">
                <a:effectLst/>
              </a:rPr>
              <a:t>Знаки для использования на путях эвакуации </a:t>
            </a:r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27652" name="Picture 4" descr="Image3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20938"/>
            <a:ext cx="1225550" cy="6365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7653" name="Picture 5" descr="Image3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284538"/>
            <a:ext cx="757238" cy="15700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7654" name="Picture 6" descr="Image3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013325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619250" y="2565400"/>
            <a:ext cx="367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- Эвакуационный (запасный) выход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187450" y="3789363"/>
            <a:ext cx="3284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- Дверь эвакуационного выхода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1258888" y="5013325"/>
            <a:ext cx="302418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/>
              <a:t>Запрещается загромождать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/>
              <a:t>и (или) складировать </a:t>
            </a:r>
          </a:p>
        </p:txBody>
      </p:sp>
      <p:pic>
        <p:nvPicPr>
          <p:cNvPr id="27658" name="Picture 10" descr="Image3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213100"/>
            <a:ext cx="1208088" cy="1295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6011863" y="3246438"/>
            <a:ext cx="2736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/>
              <a:t>Направление к эвакуационному выходу (по лестнице вверх)</a:t>
            </a:r>
          </a:p>
        </p:txBody>
      </p:sp>
      <p:pic>
        <p:nvPicPr>
          <p:cNvPr id="27660" name="Picture 12" descr="Image38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724400"/>
            <a:ext cx="1222375" cy="1295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6084888" y="5013325"/>
            <a:ext cx="2649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/>
              <a:t>Направление к </a:t>
            </a:r>
          </a:p>
          <a:p>
            <a:pPr>
              <a:buFontTx/>
              <a:buChar char="-"/>
            </a:pPr>
            <a:r>
              <a:rPr lang="ru-RU"/>
              <a:t>эвакуационному выходу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" y="548680"/>
            <a:ext cx="8813779" cy="475252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F7B520-6788-4F7B-ACC1-C892BF683612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2471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771"/>
            <a:ext cx="7560840" cy="652108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F7B520-6788-4F7B-ACC1-C892BF683612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3866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3945"/>
            <a:ext cx="8579296" cy="462328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F7B520-6788-4F7B-ACC1-C892BF683612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41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505200" y="1219200"/>
            <a:ext cx="1714500" cy="1143000"/>
          </a:xfrm>
        </p:spPr>
        <p:txBody>
          <a:bodyPr/>
          <a:lstStyle/>
          <a:p>
            <a:r>
              <a:rPr lang="ru-RU" u="sng"/>
              <a:t>Осанка</a:t>
            </a: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3505200"/>
            <a:ext cx="8153400" cy="3352800"/>
          </a:xfrm>
          <a:solidFill>
            <a:schemeClr val="bg1"/>
          </a:solidFill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 сиди в позе «нога за ногу»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вредно для кровообращения и может привести 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варикозу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 время работы старайся поддерживаться 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образной формы позвоночника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79525"/>
            <a:ext cx="277177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7950"/>
            <a:ext cx="24384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90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90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9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  <p:bldP spid="80900" grpId="0" uiExpand="1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478467" cy="659735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F7B520-6788-4F7B-ACC1-C892BF683612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375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5229225"/>
            <a:ext cx="1981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49" name="Text Box 9"/>
          <p:cNvSpPr txBox="1">
            <a:spLocks noGrp="1" noChangeArrowheads="1"/>
          </p:cNvSpPr>
          <p:nvPr>
            <p:ph type="title"/>
          </p:nvPr>
        </p:nvSpPr>
        <p:spPr>
          <a:xfrm>
            <a:off x="457200" y="2133600"/>
            <a:ext cx="8077200" cy="2971800"/>
          </a:xfrm>
          <a:solidFill>
            <a:schemeClr val="bg1"/>
          </a:solidFill>
          <a:ln/>
        </p:spPr>
        <p:txBody>
          <a:bodyPr/>
          <a:lstStyle/>
          <a:p>
            <a:pPr eaLnBrk="0" hangingPunct="0"/>
            <a:r>
              <a:rPr lang="ru-RU" b="0"/>
              <a:t>Вместо кофе или чая с сахаром</a:t>
            </a:r>
            <a:r>
              <a:rPr lang="en-GB" b="0"/>
              <a:t>, </a:t>
            </a:r>
            <a:r>
              <a:rPr lang="ru-RU" b="0"/>
              <a:t>выпей стакан воды</a:t>
            </a:r>
            <a:r>
              <a:rPr lang="en-GB" b="0"/>
              <a:t>.</a:t>
            </a:r>
            <a:br>
              <a:rPr lang="en-GB" b="0"/>
            </a:br>
            <a:r>
              <a:rPr lang="en-GB" b="0"/>
              <a:t/>
            </a:r>
            <a:br>
              <a:rPr lang="en-GB" b="0"/>
            </a:br>
            <a:r>
              <a:rPr lang="ru-RU" b="0"/>
              <a:t>Приноси с собой и питайся полезной пищей.</a:t>
            </a:r>
            <a:endParaRPr lang="en-US"/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1258888" y="188913"/>
            <a:ext cx="573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i="0" dirty="0">
                <a:solidFill>
                  <a:schemeClr val="accent2"/>
                </a:solidFill>
              </a:rPr>
              <a:t>Следи за своим здоровьем</a:t>
            </a:r>
            <a:endParaRPr lang="en-GB" sz="2000" i="0" dirty="0"/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0" y="5486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i="0"/>
          </a:p>
        </p:txBody>
      </p:sp>
      <p:pic>
        <p:nvPicPr>
          <p:cNvPr id="6145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9688" y="2924175"/>
            <a:ext cx="14843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56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468313" y="620713"/>
            <a:ext cx="8077200" cy="3429000"/>
          </a:xfrm>
          <a:solidFill>
            <a:schemeClr val="bg1"/>
          </a:solidFill>
          <a:ln/>
        </p:spPr>
        <p:txBody>
          <a:bodyPr/>
          <a:lstStyle/>
          <a:p>
            <a:pPr eaLnBrk="0" hangingPunct="0"/>
            <a:r>
              <a:rPr lang="en-GB" dirty="0"/>
              <a:t/>
            </a:r>
            <a:br>
              <a:rPr lang="en-GB" dirty="0"/>
            </a:br>
            <a:r>
              <a:rPr lang="ru-RU" b="0" dirty="0">
                <a:latin typeface="Times New Roman" pitchFamily="18" charset="0"/>
                <a:cs typeface="Times New Roman" pitchFamily="18" charset="0"/>
              </a:rPr>
              <a:t>Так как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учеба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занимает 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льшую часть нашего активного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времени,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и большинство из нас ведет сидячий образ жизни в течение этого периода, важно использовать всякую возможность для физических упражнений. Пройдись пешком в течение обеденного перерыва;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попроси друзей 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составить тебе компанию.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5486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i="0"/>
          </a:p>
        </p:txBody>
      </p:sp>
      <p:pic>
        <p:nvPicPr>
          <p:cNvPr id="10036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057775"/>
            <a:ext cx="2743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9332" name="Picture 4" descr="CMISC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28802"/>
            <a:ext cx="3709988" cy="4929198"/>
          </a:xfrm>
          <a:prstGeom prst="rect">
            <a:avLst/>
          </a:prstGeom>
          <a:noFill/>
        </p:spPr>
      </p:pic>
      <p:sp>
        <p:nvSpPr>
          <p:cNvPr id="99333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357158" y="115888"/>
            <a:ext cx="8247092" cy="1455724"/>
          </a:xfrm>
          <a:solidFill>
            <a:schemeClr val="bg1"/>
          </a:solidFill>
          <a:ln/>
        </p:spPr>
        <p:txBody>
          <a:bodyPr/>
          <a:lstStyle/>
          <a:p>
            <a:pPr algn="ctr"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провоцируй и не унижай чувство собственного достоинства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других -  товарищей, однокурсников, преподавателей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467201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i="0" u="sng">
                <a:solidFill>
                  <a:schemeClr val="accent2"/>
                </a:solidFill>
              </a:rPr>
              <a:t>ЕСТЬ ВОПРОСЫ</a:t>
            </a:r>
            <a:r>
              <a:rPr lang="en-US" sz="3600" i="0" u="sng">
                <a:solidFill>
                  <a:schemeClr val="accent2"/>
                </a:solidFill>
              </a:rPr>
              <a:t>???</a:t>
            </a:r>
            <a:endParaRPr lang="en-US" sz="3600" i="0" u="sng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928670"/>
            <a:ext cx="46593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250825" y="2066925"/>
            <a:ext cx="24447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i="0" u="sng">
                <a:solidFill>
                  <a:schemeClr val="accent2"/>
                </a:solidFill>
              </a:rPr>
              <a:t>ЗАДАВАЙ!</a:t>
            </a:r>
            <a:endParaRPr lang="en-US" sz="3600" i="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utoUpdateAnimBg="0"/>
      <p:bldP spid="6451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3352800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lipArt" r:id="rId3" imgW="31966200" imgH="25211160" progId="">
                  <p:embed/>
                </p:oleObj>
              </mc:Choice>
              <mc:Fallback>
                <p:oleObj name="ClipArt" r:id="rId3" imgW="31966200" imgH="252111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352800" cy="263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/>
              <a:t>        </a:t>
            </a:r>
            <a:r>
              <a:rPr lang="en-US"/>
              <a:t> </a:t>
            </a:r>
            <a:r>
              <a:rPr lang="ru-RU" u="sng"/>
              <a:t>Компьютеры</a:t>
            </a:r>
            <a:endParaRPr lang="en-US" b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7088" y="2565400"/>
            <a:ext cx="7772400" cy="3657600"/>
          </a:xfrm>
          <a:solidFill>
            <a:schemeClr val="bg1"/>
          </a:solidFill>
        </p:spPr>
        <p:txBody>
          <a:bodyPr/>
          <a:lstStyle/>
          <a:p>
            <a:endParaRPr lang="en-US" b="1" dirty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Монитор должен располагаться напротив пользователя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  <a:sym typeface="Arial" charset="0"/>
              </a:rPr>
              <a:t>Экран должен быть на расстоянии 60-70 сантиметров от глаз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1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algn="ctr"/>
            <a:r>
              <a:rPr lang="ru-RU" u="sng" dirty="0"/>
              <a:t>Компьютеры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7772400" cy="3810000"/>
          </a:xfrm>
        </p:spPr>
        <p:txBody>
          <a:bodyPr/>
          <a:lstStyle/>
          <a:p>
            <a:endParaRPr lang="en-US" sz="2800" dirty="0"/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Верхняя часть монитора должна располагаться на уровне глаз во избежание напряжения шейных позвонков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Клавиатура должна располагаться непосредственно перед пользователем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1225" y="3573463"/>
            <a:ext cx="22526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2000">
    <p:zoom dir="in"/>
  </p:transition>
  <p:timing>
    <p:tnLst>
      <p:par>
        <p:cTn id="1" dur="indefinite" restart="never" nodeType="tmRoot"/>
      </p:par>
    </p:tnLst>
    <p:bldLst>
      <p:bldP spid="717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72400" cy="1143000"/>
          </a:xfrm>
        </p:spPr>
        <p:txBody>
          <a:bodyPr/>
          <a:lstStyle/>
          <a:p>
            <a:pPr algn="ctr"/>
            <a:r>
              <a:rPr lang="ru-RU" u="sng" dirty="0"/>
              <a:t>Эвакуационные выходы</a:t>
            </a:r>
            <a:endParaRPr lang="en-US" dirty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6859587" cy="3683000"/>
          </a:xfrm>
        </p:spPr>
        <p:txBody>
          <a:bodyPr/>
          <a:lstStyle/>
          <a:p>
            <a:endParaRPr lang="en-US" b="1" dirty="0">
              <a:solidFill>
                <a:srgbClr val="0033CC"/>
              </a:solidFill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 загромождай проходы и лестничные пролеты.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 загромождай доступ к противопожарному оборудованию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86200"/>
            <a:ext cx="3581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21" name="Picture 5" descr="CSAFE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4505325" cy="4724400"/>
          </a:xfrm>
          <a:prstGeom prst="rect">
            <a:avLst/>
          </a:prstGeom>
          <a:noFill/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79388" y="227013"/>
            <a:ext cx="8640762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800" b="1" i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работай с электрооборудованием, если ты этому не обучен и не имеешь соответствующей группы по </a:t>
            </a:r>
            <a:r>
              <a:rPr lang="ru-RU" sz="2800" b="1" i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электробезопасности</a:t>
            </a:r>
            <a:endParaRPr lang="en-US" sz="2800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</TotalTime>
  <Words>1198</Words>
  <Application>Microsoft Office PowerPoint</Application>
  <PresentationFormat>Экран (4:3)</PresentationFormat>
  <Paragraphs>219</Paragraphs>
  <Slides>54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54</vt:i4>
      </vt:variant>
    </vt:vector>
  </HeadingPairs>
  <TitlesOfParts>
    <vt:vector size="63" baseType="lpstr">
      <vt:lpstr>Arial</vt:lpstr>
      <vt:lpstr>Arial Black</vt:lpstr>
      <vt:lpstr>Tahoma</vt:lpstr>
      <vt:lpstr>Times New Roman</vt:lpstr>
      <vt:lpstr>Wingdings</vt:lpstr>
      <vt:lpstr>Default Design</vt:lpstr>
      <vt:lpstr>Clip</vt:lpstr>
      <vt:lpstr>ClipArt</vt:lpstr>
      <vt:lpstr>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Осанка</vt:lpstr>
      <vt:lpstr>         Компьютеры</vt:lpstr>
      <vt:lpstr>Компьютеры</vt:lpstr>
      <vt:lpstr>Эвакуационные выходы</vt:lpstr>
      <vt:lpstr>Презентация PowerPoint</vt:lpstr>
      <vt:lpstr>Электрические провода и кабели</vt:lpstr>
      <vt:lpstr>Электробезопасность</vt:lpstr>
      <vt:lpstr>Электробезопасность</vt:lpstr>
      <vt:lpstr>Электробезопасность</vt:lpstr>
      <vt:lpstr>Электробезопасность</vt:lpstr>
      <vt:lpstr>Травмы спины</vt:lpstr>
      <vt:lpstr>Подъем тяжестей</vt:lpstr>
      <vt:lpstr>Презентация PowerPoint</vt:lpstr>
      <vt:lpstr>Безопасность колледжа</vt:lpstr>
      <vt:lpstr>Презентация PowerPoint</vt:lpstr>
      <vt:lpstr>Химические вещества  на рабочем месте</vt:lpstr>
      <vt:lpstr>Глаза</vt:lpstr>
      <vt:lpstr>Поддерживай свое рабочее место в чистоте и порядке!</vt:lpstr>
      <vt:lpstr>Осколки стекла</vt:lpstr>
      <vt:lpstr>  Остерегайся небезопасных мест              </vt:lpstr>
      <vt:lpstr>Сообщение о несчастных случаях</vt:lpstr>
      <vt:lpstr>Береги руки!</vt:lpstr>
      <vt:lpstr>Падения</vt:lpstr>
      <vt:lpstr>Презентация PowerPoint</vt:lpstr>
      <vt:lpstr>Лестница</vt:lpstr>
      <vt:lpstr>Работай только на том оборудовании, на котором тебе разрешено!</vt:lpstr>
      <vt:lpstr>Презентация PowerPoint</vt:lpstr>
      <vt:lpstr>Основные требования санитарии и личной гигиены.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Знаки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Первичные средства пожаротушения</vt:lpstr>
      <vt:lpstr>Знаки пожарной безопасности</vt:lpstr>
      <vt:lpstr>Знаки пожарной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Вместо кофе или чая с сахаром, выпей стакан воды.  Приноси с собой и питайся полезной пищей.</vt:lpstr>
      <vt:lpstr> Так как учеба занимает большую часть нашего активного времени, и большинство из нас ведет сидячий образ жизни в течение этого периода, важно использовать всякую возможность для физических упражнений. Пройдись пешком в течение обеденного перерыва; попроси друзей  составить тебе компанию.</vt:lpstr>
      <vt:lpstr>Не провоцируй и не унижай чувство собственного достоинства  других -  товарищей, однокурсников, преподавателей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</dc:creator>
  <cp:lastModifiedBy>Гвоздев Андрей</cp:lastModifiedBy>
  <cp:revision>113</cp:revision>
  <dcterms:created xsi:type="dcterms:W3CDTF">2004-07-30T13:51:03Z</dcterms:created>
  <dcterms:modified xsi:type="dcterms:W3CDTF">2023-08-02T11:28:22Z</dcterms:modified>
</cp:coreProperties>
</file>